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18"/>
  </p:notesMasterIdLst>
  <p:sldIdLst>
    <p:sldId id="256" r:id="rId5"/>
    <p:sldId id="257" r:id="rId6"/>
    <p:sldId id="258" r:id="rId7"/>
    <p:sldId id="260" r:id="rId8"/>
    <p:sldId id="259" r:id="rId9"/>
    <p:sldId id="261" r:id="rId10"/>
    <p:sldId id="262" r:id="rId11"/>
    <p:sldId id="268" r:id="rId12"/>
    <p:sldId id="263" r:id="rId13"/>
    <p:sldId id="264" r:id="rId14"/>
    <p:sldId id="265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AE4D8-A112-4D60-A6D8-12C44E21137D}" v="70" dt="2024-05-22T07:36:53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86" autoAdjust="0"/>
  </p:normalViewPr>
  <p:slideViewPr>
    <p:cSldViewPr snapToGrid="0">
      <p:cViewPr varScale="1">
        <p:scale>
          <a:sx n="93" d="100"/>
          <a:sy n="93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que Encinas" userId="54f9762f-4ac7-4939-af70-ff5a0cf2752b" providerId="ADAL" clId="{2C8AE4D8-A112-4D60-A6D8-12C44E21137D}"/>
    <pc:docChg chg="undo redo custSel addSld modSld">
      <pc:chgData name="Enrique Encinas" userId="54f9762f-4ac7-4939-af70-ff5a0cf2752b" providerId="ADAL" clId="{2C8AE4D8-A112-4D60-A6D8-12C44E21137D}" dt="2024-05-22T07:36:53.777" v="4116"/>
      <pc:docMkLst>
        <pc:docMk/>
      </pc:docMkLst>
      <pc:sldChg chg="modSp mod modTransition">
        <pc:chgData name="Enrique Encinas" userId="54f9762f-4ac7-4939-af70-ff5a0cf2752b" providerId="ADAL" clId="{2C8AE4D8-A112-4D60-A6D8-12C44E21137D}" dt="2024-05-15T11:09:13.045" v="1841" actId="20577"/>
        <pc:sldMkLst>
          <pc:docMk/>
          <pc:sldMk cId="2699933712" sldId="256"/>
        </pc:sldMkLst>
        <pc:spChg chg="mod">
          <ac:chgData name="Enrique Encinas" userId="54f9762f-4ac7-4939-af70-ff5a0cf2752b" providerId="ADAL" clId="{2C8AE4D8-A112-4D60-A6D8-12C44E21137D}" dt="2024-05-15T10:16:13.947" v="1776" actId="1076"/>
          <ac:spMkLst>
            <pc:docMk/>
            <pc:sldMk cId="2699933712" sldId="256"/>
            <ac:spMk id="2" creationId="{2A70544D-55F3-2876-AF1F-6C03D143F289}"/>
          </ac:spMkLst>
        </pc:spChg>
        <pc:spChg chg="mod">
          <ac:chgData name="Enrique Encinas" userId="54f9762f-4ac7-4939-af70-ff5a0cf2752b" providerId="ADAL" clId="{2C8AE4D8-A112-4D60-A6D8-12C44E21137D}" dt="2024-05-15T11:09:13.045" v="1841" actId="20577"/>
          <ac:spMkLst>
            <pc:docMk/>
            <pc:sldMk cId="2699933712" sldId="256"/>
            <ac:spMk id="3" creationId="{5D53B99E-6B6A-E63B-8DD4-30D4FD9C2F3C}"/>
          </ac:spMkLst>
        </pc:spChg>
      </pc:sldChg>
      <pc:sldChg chg="addSp delSp mod modTransition modNotesTx">
        <pc:chgData name="Enrique Encinas" userId="54f9762f-4ac7-4939-af70-ff5a0cf2752b" providerId="ADAL" clId="{2C8AE4D8-A112-4D60-A6D8-12C44E21137D}" dt="2024-05-15T13:37:55.749" v="2656" actId="20577"/>
        <pc:sldMkLst>
          <pc:docMk/>
          <pc:sldMk cId="3013617347" sldId="257"/>
        </pc:sldMkLst>
        <pc:spChg chg="add del">
          <ac:chgData name="Enrique Encinas" userId="54f9762f-4ac7-4939-af70-ff5a0cf2752b" providerId="ADAL" clId="{2C8AE4D8-A112-4D60-A6D8-12C44E21137D}" dt="2024-05-15T12:11:21.469" v="2632" actId="22"/>
          <ac:spMkLst>
            <pc:docMk/>
            <pc:sldMk cId="3013617347" sldId="257"/>
            <ac:spMk id="5" creationId="{A7375BA2-E1C0-8359-D05A-B6E6D2E6A036}"/>
          </ac:spMkLst>
        </pc:spChg>
      </pc:sldChg>
      <pc:sldChg chg="modTransition modNotesTx">
        <pc:chgData name="Enrique Encinas" userId="54f9762f-4ac7-4939-af70-ff5a0cf2752b" providerId="ADAL" clId="{2C8AE4D8-A112-4D60-A6D8-12C44E21137D}" dt="2024-05-22T06:47:54.526" v="4049" actId="20577"/>
        <pc:sldMkLst>
          <pc:docMk/>
          <pc:sldMk cId="1562289695" sldId="258"/>
        </pc:sldMkLst>
      </pc:sldChg>
      <pc:sldChg chg="modSp mod modTransition modNotesTx">
        <pc:chgData name="Enrique Encinas" userId="54f9762f-4ac7-4939-af70-ff5a0cf2752b" providerId="ADAL" clId="{2C8AE4D8-A112-4D60-A6D8-12C44E21137D}" dt="2024-05-15T11:35:22.298" v="2020"/>
        <pc:sldMkLst>
          <pc:docMk/>
          <pc:sldMk cId="2743086822" sldId="259"/>
        </pc:sldMkLst>
        <pc:spChg chg="mod">
          <ac:chgData name="Enrique Encinas" userId="54f9762f-4ac7-4939-af70-ff5a0cf2752b" providerId="ADAL" clId="{2C8AE4D8-A112-4D60-A6D8-12C44E21137D}" dt="2024-05-15T08:50:34.076" v="647" actId="1076"/>
          <ac:spMkLst>
            <pc:docMk/>
            <pc:sldMk cId="2743086822" sldId="259"/>
            <ac:spMk id="18" creationId="{2529F87D-C297-BA70-1D3F-D0326FF79D0A}"/>
          </ac:spMkLst>
        </pc:spChg>
        <pc:picChg chg="mod">
          <ac:chgData name="Enrique Encinas" userId="54f9762f-4ac7-4939-af70-ff5a0cf2752b" providerId="ADAL" clId="{2C8AE4D8-A112-4D60-A6D8-12C44E21137D}" dt="2024-05-15T08:50:37.916" v="649" actId="1076"/>
          <ac:picMkLst>
            <pc:docMk/>
            <pc:sldMk cId="2743086822" sldId="259"/>
            <ac:picMk id="5" creationId="{A1370034-3740-CC9E-32C7-C25F86DD7516}"/>
          </ac:picMkLst>
        </pc:picChg>
      </pc:sldChg>
      <pc:sldChg chg="modSp mod modTransition modNotesTx">
        <pc:chgData name="Enrique Encinas" userId="54f9762f-4ac7-4939-af70-ff5a0cf2752b" providerId="ADAL" clId="{2C8AE4D8-A112-4D60-A6D8-12C44E21137D}" dt="2024-05-22T06:49:41.852" v="4082" actId="20577"/>
        <pc:sldMkLst>
          <pc:docMk/>
          <pc:sldMk cId="2158137125" sldId="260"/>
        </pc:sldMkLst>
        <pc:spChg chg="mod">
          <ac:chgData name="Enrique Encinas" userId="54f9762f-4ac7-4939-af70-ff5a0cf2752b" providerId="ADAL" clId="{2C8AE4D8-A112-4D60-A6D8-12C44E21137D}" dt="2024-05-15T13:37:37.987" v="2654" actId="27636"/>
          <ac:spMkLst>
            <pc:docMk/>
            <pc:sldMk cId="2158137125" sldId="260"/>
            <ac:spMk id="3" creationId="{D7AA4C20-11EA-AD06-3D81-6C06125E55EA}"/>
          </ac:spMkLst>
        </pc:spChg>
      </pc:sldChg>
      <pc:sldChg chg="modSp mod modTransition modNotesTx">
        <pc:chgData name="Enrique Encinas" userId="54f9762f-4ac7-4939-af70-ff5a0cf2752b" providerId="ADAL" clId="{2C8AE4D8-A112-4D60-A6D8-12C44E21137D}" dt="2024-05-22T07:08:59.830" v="4085" actId="20577"/>
        <pc:sldMkLst>
          <pc:docMk/>
          <pc:sldMk cId="3320444056" sldId="261"/>
        </pc:sldMkLst>
        <pc:spChg chg="mod">
          <ac:chgData name="Enrique Encinas" userId="54f9762f-4ac7-4939-af70-ff5a0cf2752b" providerId="ADAL" clId="{2C8AE4D8-A112-4D60-A6D8-12C44E21137D}" dt="2024-05-22T07:08:59.830" v="4085" actId="20577"/>
          <ac:spMkLst>
            <pc:docMk/>
            <pc:sldMk cId="3320444056" sldId="261"/>
            <ac:spMk id="3" creationId="{B8DE4E03-FEDE-AE53-B5B9-C29397B7062D}"/>
          </ac:spMkLst>
        </pc:spChg>
      </pc:sldChg>
      <pc:sldChg chg="addSp modSp new mod modTransition setBg setClrOvrMap">
        <pc:chgData name="Enrique Encinas" userId="54f9762f-4ac7-4939-af70-ff5a0cf2752b" providerId="ADAL" clId="{2C8AE4D8-A112-4D60-A6D8-12C44E21137D}" dt="2024-05-15T10:34:17.724" v="1817"/>
        <pc:sldMkLst>
          <pc:docMk/>
          <pc:sldMk cId="2941335493" sldId="262"/>
        </pc:sldMkLst>
        <pc:spChg chg="mod">
          <ac:chgData name="Enrique Encinas" userId="54f9762f-4ac7-4939-af70-ff5a0cf2752b" providerId="ADAL" clId="{2C8AE4D8-A112-4D60-A6D8-12C44E21137D}" dt="2024-05-15T08:45:31.600" v="399" actId="26606"/>
          <ac:spMkLst>
            <pc:docMk/>
            <pc:sldMk cId="2941335493" sldId="262"/>
            <ac:spMk id="2" creationId="{05DB9006-7B1D-4CDD-B6B9-7A04EAF5970B}"/>
          </ac:spMkLst>
        </pc:spChg>
        <pc:spChg chg="mod">
          <ac:chgData name="Enrique Encinas" userId="54f9762f-4ac7-4939-af70-ff5a0cf2752b" providerId="ADAL" clId="{2C8AE4D8-A112-4D60-A6D8-12C44E21137D}" dt="2024-05-15T08:49:51.876" v="644" actId="1076"/>
          <ac:spMkLst>
            <pc:docMk/>
            <pc:sldMk cId="2941335493" sldId="262"/>
            <ac:spMk id="3" creationId="{48002640-EB72-207A-8F90-6548C33D831A}"/>
          </ac:spMkLst>
        </pc:spChg>
        <pc:spChg chg="add mod">
          <ac:chgData name="Enrique Encinas" userId="54f9762f-4ac7-4939-af70-ff5a0cf2752b" providerId="ADAL" clId="{2C8AE4D8-A112-4D60-A6D8-12C44E21137D}" dt="2024-05-15T08:49:46.580" v="643" actId="1076"/>
          <ac:spMkLst>
            <pc:docMk/>
            <pc:sldMk cId="2941335493" sldId="262"/>
            <ac:spMk id="6" creationId="{E96EA539-178D-C3CD-1742-20CF77FA1ADA}"/>
          </ac:spMkLst>
        </pc:spChg>
        <pc:spChg chg="add">
          <ac:chgData name="Enrique Encinas" userId="54f9762f-4ac7-4939-af70-ff5a0cf2752b" providerId="ADAL" clId="{2C8AE4D8-A112-4D60-A6D8-12C44E21137D}" dt="2024-05-15T08:45:31.600" v="399" actId="26606"/>
          <ac:spMkLst>
            <pc:docMk/>
            <pc:sldMk cId="2941335493" sldId="262"/>
            <ac:spMk id="10" creationId="{C0B13FF8-2B3C-4BC1-B3E4-254B3F8C3EF4}"/>
          </ac:spMkLst>
        </pc:spChg>
        <pc:spChg chg="add">
          <ac:chgData name="Enrique Encinas" userId="54f9762f-4ac7-4939-af70-ff5a0cf2752b" providerId="ADAL" clId="{2C8AE4D8-A112-4D60-A6D8-12C44E21137D}" dt="2024-05-15T08:45:31.600" v="399" actId="26606"/>
          <ac:spMkLst>
            <pc:docMk/>
            <pc:sldMk cId="2941335493" sldId="262"/>
            <ac:spMk id="12" creationId="{B9C1207E-FFD8-4821-AFE6-71C724360939}"/>
          </ac:spMkLst>
        </pc:spChg>
        <pc:spChg chg="add">
          <ac:chgData name="Enrique Encinas" userId="54f9762f-4ac7-4939-af70-ff5a0cf2752b" providerId="ADAL" clId="{2C8AE4D8-A112-4D60-A6D8-12C44E21137D}" dt="2024-05-15T08:45:31.600" v="399" actId="26606"/>
          <ac:spMkLst>
            <pc:docMk/>
            <pc:sldMk cId="2941335493" sldId="262"/>
            <ac:spMk id="14" creationId="{2B199503-2632-490F-8EB2-759D88708F96}"/>
          </ac:spMkLst>
        </pc:spChg>
        <pc:spChg chg="add">
          <ac:chgData name="Enrique Encinas" userId="54f9762f-4ac7-4939-af70-ff5a0cf2752b" providerId="ADAL" clId="{2C8AE4D8-A112-4D60-A6D8-12C44E21137D}" dt="2024-05-15T08:45:31.600" v="399" actId="26606"/>
          <ac:spMkLst>
            <pc:docMk/>
            <pc:sldMk cId="2941335493" sldId="262"/>
            <ac:spMk id="16" creationId="{F11C7CB4-0228-486A-931A-262ABB670EB0}"/>
          </ac:spMkLst>
        </pc:spChg>
        <pc:picChg chg="add mod">
          <ac:chgData name="Enrique Encinas" userId="54f9762f-4ac7-4939-af70-ff5a0cf2752b" providerId="ADAL" clId="{2C8AE4D8-A112-4D60-A6D8-12C44E21137D}" dt="2024-05-15T08:48:33.686" v="465" actId="1076"/>
          <ac:picMkLst>
            <pc:docMk/>
            <pc:sldMk cId="2941335493" sldId="262"/>
            <ac:picMk id="5" creationId="{147D8AA3-E3F4-2BC7-4709-4D9F97530DFD}"/>
          </ac:picMkLst>
        </pc:picChg>
      </pc:sldChg>
      <pc:sldChg chg="addSp delSp modSp new mod modTransition modNotesTx">
        <pc:chgData name="Enrique Encinas" userId="54f9762f-4ac7-4939-af70-ff5a0cf2752b" providerId="ADAL" clId="{2C8AE4D8-A112-4D60-A6D8-12C44E21137D}" dt="2024-05-16T13:31:49.681" v="2937" actId="115"/>
        <pc:sldMkLst>
          <pc:docMk/>
          <pc:sldMk cId="848893576" sldId="263"/>
        </pc:sldMkLst>
        <pc:spChg chg="mod">
          <ac:chgData name="Enrique Encinas" userId="54f9762f-4ac7-4939-af70-ff5a0cf2752b" providerId="ADAL" clId="{2C8AE4D8-A112-4D60-A6D8-12C44E21137D}" dt="2024-05-15T08:52:01.491" v="706" actId="20577"/>
          <ac:spMkLst>
            <pc:docMk/>
            <pc:sldMk cId="848893576" sldId="263"/>
            <ac:spMk id="2" creationId="{FB755FEC-CE46-8B20-A112-B9D44A7A9F7F}"/>
          </ac:spMkLst>
        </pc:spChg>
        <pc:spChg chg="del">
          <ac:chgData name="Enrique Encinas" userId="54f9762f-4ac7-4939-af70-ff5a0cf2752b" providerId="ADAL" clId="{2C8AE4D8-A112-4D60-A6D8-12C44E21137D}" dt="2024-05-15T08:52:42.012" v="707" actId="478"/>
          <ac:spMkLst>
            <pc:docMk/>
            <pc:sldMk cId="848893576" sldId="263"/>
            <ac:spMk id="3" creationId="{E71769F8-238C-0707-8D58-A177B69F19FA}"/>
          </ac:spMkLst>
        </pc:spChg>
        <pc:spChg chg="add mod">
          <ac:chgData name="Enrique Encinas" userId="54f9762f-4ac7-4939-af70-ff5a0cf2752b" providerId="ADAL" clId="{2C8AE4D8-A112-4D60-A6D8-12C44E21137D}" dt="2024-05-16T13:31:49.681" v="2937" actId="115"/>
          <ac:spMkLst>
            <pc:docMk/>
            <pc:sldMk cId="848893576" sldId="263"/>
            <ac:spMk id="6" creationId="{95EE0F67-3722-62C3-E2A4-187FCA770019}"/>
          </ac:spMkLst>
        </pc:spChg>
        <pc:spChg chg="add del mod">
          <ac:chgData name="Enrique Encinas" userId="54f9762f-4ac7-4939-af70-ff5a0cf2752b" providerId="ADAL" clId="{2C8AE4D8-A112-4D60-A6D8-12C44E21137D}" dt="2024-05-15T09:00:46.879" v="839" actId="47"/>
          <ac:spMkLst>
            <pc:docMk/>
            <pc:sldMk cId="848893576" sldId="263"/>
            <ac:spMk id="7" creationId="{4D652A72-985A-2F23-F22A-2A2384C75D79}"/>
          </ac:spMkLst>
        </pc:spChg>
        <pc:spChg chg="add mod">
          <ac:chgData name="Enrique Encinas" userId="54f9762f-4ac7-4939-af70-ff5a0cf2752b" providerId="ADAL" clId="{2C8AE4D8-A112-4D60-A6D8-12C44E21137D}" dt="2024-05-15T09:01:05.396" v="847" actId="1076"/>
          <ac:spMkLst>
            <pc:docMk/>
            <pc:sldMk cId="848893576" sldId="263"/>
            <ac:spMk id="8" creationId="{F00F6B33-48C9-8BF8-FBE7-4D6C0DB9DECC}"/>
          </ac:spMkLst>
        </pc:spChg>
        <pc:picChg chg="add mod">
          <ac:chgData name="Enrique Encinas" userId="54f9762f-4ac7-4939-af70-ff5a0cf2752b" providerId="ADAL" clId="{2C8AE4D8-A112-4D60-A6D8-12C44E21137D}" dt="2024-05-15T11:03:36.263" v="1822" actId="1076"/>
          <ac:picMkLst>
            <pc:docMk/>
            <pc:sldMk cId="848893576" sldId="263"/>
            <ac:picMk id="5" creationId="{BE4CD9D9-4F27-0E65-2755-5E8542581560}"/>
          </ac:picMkLst>
        </pc:picChg>
        <pc:picChg chg="add mod">
          <ac:chgData name="Enrique Encinas" userId="54f9762f-4ac7-4939-af70-ff5a0cf2752b" providerId="ADAL" clId="{2C8AE4D8-A112-4D60-A6D8-12C44E21137D}" dt="2024-05-15T09:00:59.372" v="846" actId="1076"/>
          <ac:picMkLst>
            <pc:docMk/>
            <pc:sldMk cId="848893576" sldId="263"/>
            <ac:picMk id="10" creationId="{1116B4EA-C2EA-4DAD-A8F5-F62DEAA07A30}"/>
          </ac:picMkLst>
        </pc:picChg>
      </pc:sldChg>
      <pc:sldChg chg="addSp delSp modSp new mod modTransition setBg setClrOvrMap modNotesTx">
        <pc:chgData name="Enrique Encinas" userId="54f9762f-4ac7-4939-af70-ff5a0cf2752b" providerId="ADAL" clId="{2C8AE4D8-A112-4D60-A6D8-12C44E21137D}" dt="2024-05-16T14:14:10.760" v="3188" actId="20577"/>
        <pc:sldMkLst>
          <pc:docMk/>
          <pc:sldMk cId="3324361547" sldId="264"/>
        </pc:sldMkLst>
        <pc:spChg chg="mod">
          <ac:chgData name="Enrique Encinas" userId="54f9762f-4ac7-4939-af70-ff5a0cf2752b" providerId="ADAL" clId="{2C8AE4D8-A112-4D60-A6D8-12C44E21137D}" dt="2024-05-15T11:09:16.117" v="1844" actId="20577"/>
          <ac:spMkLst>
            <pc:docMk/>
            <pc:sldMk cId="3324361547" sldId="264"/>
            <ac:spMk id="2" creationId="{595E5C46-FD17-8ED8-0E53-03E71AEC329C}"/>
          </ac:spMkLst>
        </pc:spChg>
        <pc:spChg chg="add del mod">
          <ac:chgData name="Enrique Encinas" userId="54f9762f-4ac7-4939-af70-ff5a0cf2752b" providerId="ADAL" clId="{2C8AE4D8-A112-4D60-A6D8-12C44E21137D}" dt="2024-05-15T09:37:25.942" v="1147" actId="26606"/>
          <ac:spMkLst>
            <pc:docMk/>
            <pc:sldMk cId="3324361547" sldId="264"/>
            <ac:spMk id="3" creationId="{175E6337-61FA-5CCE-506F-96ED2DCB7767}"/>
          </ac:spMkLst>
        </pc:spChg>
        <pc:spChg chg="add mod">
          <ac:chgData name="Enrique Encinas" userId="54f9762f-4ac7-4939-af70-ff5a0cf2752b" providerId="ADAL" clId="{2C8AE4D8-A112-4D60-A6D8-12C44E21137D}" dt="2024-05-15T09:58:55.465" v="1395" actId="5793"/>
          <ac:spMkLst>
            <pc:docMk/>
            <pc:sldMk cId="3324361547" sldId="264"/>
            <ac:spMk id="4" creationId="{52F49563-B3A5-35F6-6DBC-36830B825787}"/>
          </ac:spMkLst>
        </pc:spChg>
        <pc:spChg chg="add">
          <ac:chgData name="Enrique Encinas" userId="54f9762f-4ac7-4939-af70-ff5a0cf2752b" providerId="ADAL" clId="{2C8AE4D8-A112-4D60-A6D8-12C44E21137D}" dt="2024-05-15T09:37:25.942" v="1147" actId="26606"/>
          <ac:spMkLst>
            <pc:docMk/>
            <pc:sldMk cId="3324361547" sldId="264"/>
            <ac:spMk id="10" creationId="{C8A3C342-1D03-412F-8DD3-BF519E8E0AE9}"/>
          </ac:spMkLst>
        </pc:spChg>
        <pc:spChg chg="add mod">
          <ac:chgData name="Enrique Encinas" userId="54f9762f-4ac7-4939-af70-ff5a0cf2752b" providerId="ADAL" clId="{2C8AE4D8-A112-4D60-A6D8-12C44E21137D}" dt="2024-05-15T10:03:00.908" v="1434" actId="20577"/>
          <ac:spMkLst>
            <pc:docMk/>
            <pc:sldMk cId="3324361547" sldId="264"/>
            <ac:spMk id="11" creationId="{175E6337-61FA-5CCE-506F-96ED2DCB7767}"/>
          </ac:spMkLst>
        </pc:spChg>
        <pc:spChg chg="add">
          <ac:chgData name="Enrique Encinas" userId="54f9762f-4ac7-4939-af70-ff5a0cf2752b" providerId="ADAL" clId="{2C8AE4D8-A112-4D60-A6D8-12C44E21137D}" dt="2024-05-15T09:37:25.942" v="1147" actId="26606"/>
          <ac:spMkLst>
            <pc:docMk/>
            <pc:sldMk cId="3324361547" sldId="264"/>
            <ac:spMk id="12" creationId="{81CC9B02-E087-4350-AEBD-2C3CF001AF01}"/>
          </ac:spMkLst>
        </pc:spChg>
        <pc:spChg chg="add">
          <ac:chgData name="Enrique Encinas" userId="54f9762f-4ac7-4939-af70-ff5a0cf2752b" providerId="ADAL" clId="{2C8AE4D8-A112-4D60-A6D8-12C44E21137D}" dt="2024-05-15T09:37:25.942" v="1147" actId="26606"/>
          <ac:spMkLst>
            <pc:docMk/>
            <pc:sldMk cId="3324361547" sldId="264"/>
            <ac:spMk id="14" creationId="{AC3BF0FA-36FA-4CE9-840E-F7C3A8F168B5}"/>
          </ac:spMkLst>
        </pc:spChg>
        <pc:spChg chg="add">
          <ac:chgData name="Enrique Encinas" userId="54f9762f-4ac7-4939-af70-ff5a0cf2752b" providerId="ADAL" clId="{2C8AE4D8-A112-4D60-A6D8-12C44E21137D}" dt="2024-05-15T09:37:25.942" v="1147" actId="26606"/>
          <ac:spMkLst>
            <pc:docMk/>
            <pc:sldMk cId="3324361547" sldId="264"/>
            <ac:spMk id="16" creationId="{D6F18ACE-6E82-4ADC-8A2F-A1771B309B16}"/>
          </ac:spMkLst>
        </pc:spChg>
        <pc:graphicFrameChg chg="add del">
          <ac:chgData name="Enrique Encinas" userId="54f9762f-4ac7-4939-af70-ff5a0cf2752b" providerId="ADAL" clId="{2C8AE4D8-A112-4D60-A6D8-12C44E21137D}" dt="2024-05-15T09:37:18.861" v="1144" actId="26606"/>
          <ac:graphicFrameMkLst>
            <pc:docMk/>
            <pc:sldMk cId="3324361547" sldId="264"/>
            <ac:graphicFrameMk id="5" creationId="{A5E760A4-6298-B251-FA41-5BA1D3B6E09F}"/>
          </ac:graphicFrameMkLst>
        </pc:graphicFrameChg>
        <pc:graphicFrameChg chg="add del">
          <ac:chgData name="Enrique Encinas" userId="54f9762f-4ac7-4939-af70-ff5a0cf2752b" providerId="ADAL" clId="{2C8AE4D8-A112-4D60-A6D8-12C44E21137D}" dt="2024-05-15T09:37:25.922" v="1146" actId="26606"/>
          <ac:graphicFrameMkLst>
            <pc:docMk/>
            <pc:sldMk cId="3324361547" sldId="264"/>
            <ac:graphicFrameMk id="7" creationId="{0DBA4E82-64AD-9D6F-EE9B-58F4481AAF28}"/>
          </ac:graphicFrameMkLst>
        </pc:graphicFrameChg>
        <pc:picChg chg="add">
          <ac:chgData name="Enrique Encinas" userId="54f9762f-4ac7-4939-af70-ff5a0cf2752b" providerId="ADAL" clId="{2C8AE4D8-A112-4D60-A6D8-12C44E21137D}" dt="2024-05-15T09:37:25.942" v="1147" actId="26606"/>
          <ac:picMkLst>
            <pc:docMk/>
            <pc:sldMk cId="3324361547" sldId="264"/>
            <ac:picMk id="9" creationId="{E1DBBB25-D138-CC1D-931B-8DE3FCEC16C0}"/>
          </ac:picMkLst>
        </pc:picChg>
      </pc:sldChg>
      <pc:sldChg chg="addSp delSp modSp new mod modTransition modNotesTx">
        <pc:chgData name="Enrique Encinas" userId="54f9762f-4ac7-4939-af70-ff5a0cf2752b" providerId="ADAL" clId="{2C8AE4D8-A112-4D60-A6D8-12C44E21137D}" dt="2024-05-22T07:25:05.724" v="4087" actId="20577"/>
        <pc:sldMkLst>
          <pc:docMk/>
          <pc:sldMk cId="2236838438" sldId="265"/>
        </pc:sldMkLst>
        <pc:spChg chg="del">
          <ac:chgData name="Enrique Encinas" userId="54f9762f-4ac7-4939-af70-ff5a0cf2752b" providerId="ADAL" clId="{2C8AE4D8-A112-4D60-A6D8-12C44E21137D}" dt="2024-05-15T09:37:40.296" v="1148" actId="478"/>
          <ac:spMkLst>
            <pc:docMk/>
            <pc:sldMk cId="2236838438" sldId="265"/>
            <ac:spMk id="2" creationId="{4D331418-81B8-6687-9732-19561F0AAFA9}"/>
          </ac:spMkLst>
        </pc:spChg>
        <pc:spChg chg="del">
          <ac:chgData name="Enrique Encinas" userId="54f9762f-4ac7-4939-af70-ff5a0cf2752b" providerId="ADAL" clId="{2C8AE4D8-A112-4D60-A6D8-12C44E21137D}" dt="2024-05-15T09:37:41.384" v="1149" actId="478"/>
          <ac:spMkLst>
            <pc:docMk/>
            <pc:sldMk cId="2236838438" sldId="265"/>
            <ac:spMk id="3" creationId="{B16EEECA-3B1B-EB8A-569E-71AAAF4AA002}"/>
          </ac:spMkLst>
        </pc:spChg>
        <pc:spChg chg="add mod">
          <ac:chgData name="Enrique Encinas" userId="54f9762f-4ac7-4939-af70-ff5a0cf2752b" providerId="ADAL" clId="{2C8AE4D8-A112-4D60-A6D8-12C44E21137D}" dt="2024-05-15T11:12:57.975" v="1854" actId="1076"/>
          <ac:spMkLst>
            <pc:docMk/>
            <pc:sldMk cId="2236838438" sldId="265"/>
            <ac:spMk id="30" creationId="{B48E2945-7EA0-0DB8-9940-BD02324917A6}"/>
          </ac:spMkLst>
        </pc:spChg>
        <pc:spChg chg="add mod">
          <ac:chgData name="Enrique Encinas" userId="54f9762f-4ac7-4939-af70-ff5a0cf2752b" providerId="ADAL" clId="{2C8AE4D8-A112-4D60-A6D8-12C44E21137D}" dt="2024-05-15T11:11:38.592" v="1848" actId="1076"/>
          <ac:spMkLst>
            <pc:docMk/>
            <pc:sldMk cId="2236838438" sldId="265"/>
            <ac:spMk id="31" creationId="{D0EDFF3B-8437-1948-AB1F-EB9977E0FBBB}"/>
          </ac:spMkLst>
        </pc:spChg>
        <pc:spChg chg="add mod">
          <ac:chgData name="Enrique Encinas" userId="54f9762f-4ac7-4939-af70-ff5a0cf2752b" providerId="ADAL" clId="{2C8AE4D8-A112-4D60-A6D8-12C44E21137D}" dt="2024-05-15T11:12:49.784" v="1852" actId="1076"/>
          <ac:spMkLst>
            <pc:docMk/>
            <pc:sldMk cId="2236838438" sldId="265"/>
            <ac:spMk id="34" creationId="{6C119362-EF49-680D-28FD-B916E9C42748}"/>
          </ac:spMkLst>
        </pc:spChg>
        <pc:spChg chg="add mod">
          <ac:chgData name="Enrique Encinas" userId="54f9762f-4ac7-4939-af70-ff5a0cf2752b" providerId="ADAL" clId="{2C8AE4D8-A112-4D60-A6D8-12C44E21137D}" dt="2024-05-15T09:45:07.714" v="1319" actId="1076"/>
          <ac:spMkLst>
            <pc:docMk/>
            <pc:sldMk cId="2236838438" sldId="265"/>
            <ac:spMk id="35" creationId="{1D281369-EF2F-8E68-08CA-82DC6F308305}"/>
          </ac:spMkLst>
        </pc:spChg>
        <pc:spChg chg="add mod">
          <ac:chgData name="Enrique Encinas" userId="54f9762f-4ac7-4939-af70-ff5a0cf2752b" providerId="ADAL" clId="{2C8AE4D8-A112-4D60-A6D8-12C44E21137D}" dt="2024-05-15T09:45:36.498" v="1328" actId="1076"/>
          <ac:spMkLst>
            <pc:docMk/>
            <pc:sldMk cId="2236838438" sldId="265"/>
            <ac:spMk id="36" creationId="{7DD64B61-3FEE-98EA-A57E-08BFF1AB35D0}"/>
          </ac:spMkLst>
        </pc:spChg>
        <pc:spChg chg="add mod">
          <ac:chgData name="Enrique Encinas" userId="54f9762f-4ac7-4939-af70-ff5a0cf2752b" providerId="ADAL" clId="{2C8AE4D8-A112-4D60-A6D8-12C44E21137D}" dt="2024-05-15T11:13:17.242" v="1857" actId="122"/>
          <ac:spMkLst>
            <pc:docMk/>
            <pc:sldMk cId="2236838438" sldId="265"/>
            <ac:spMk id="39" creationId="{A14391A3-BBB3-9EDC-817D-EFCA5FEBCF78}"/>
          </ac:spMkLst>
        </pc:spChg>
        <pc:spChg chg="add mod">
          <ac:chgData name="Enrique Encinas" userId="54f9762f-4ac7-4939-af70-ff5a0cf2752b" providerId="ADAL" clId="{2C8AE4D8-A112-4D60-A6D8-12C44E21137D}" dt="2024-05-15T10:01:30.190" v="1415" actId="1076"/>
          <ac:spMkLst>
            <pc:docMk/>
            <pc:sldMk cId="2236838438" sldId="265"/>
            <ac:spMk id="52" creationId="{207ED201-925F-F04D-96EF-3ED8758F768E}"/>
          </ac:spMkLst>
        </pc:spChg>
        <pc:spChg chg="add mod">
          <ac:chgData name="Enrique Encinas" userId="54f9762f-4ac7-4939-af70-ff5a0cf2752b" providerId="ADAL" clId="{2C8AE4D8-A112-4D60-A6D8-12C44E21137D}" dt="2024-05-15T10:04:15.996" v="1436" actId="1076"/>
          <ac:spMkLst>
            <pc:docMk/>
            <pc:sldMk cId="2236838438" sldId="265"/>
            <ac:spMk id="53" creationId="{E313C34B-76A7-68A6-9F65-D727F47B73DD}"/>
          </ac:spMkLst>
        </pc:spChg>
        <pc:spChg chg="add mod">
          <ac:chgData name="Enrique Encinas" userId="54f9762f-4ac7-4939-af70-ff5a0cf2752b" providerId="ADAL" clId="{2C8AE4D8-A112-4D60-A6D8-12C44E21137D}" dt="2024-05-15T10:02:44.412" v="1428" actId="1076"/>
          <ac:spMkLst>
            <pc:docMk/>
            <pc:sldMk cId="2236838438" sldId="265"/>
            <ac:spMk id="54" creationId="{FAAA9B2A-3088-9D56-2353-72A3F92BCFCA}"/>
          </ac:spMkLst>
        </pc:spChg>
        <pc:picChg chg="add mod">
          <ac:chgData name="Enrique Encinas" userId="54f9762f-4ac7-4939-af70-ff5a0cf2752b" providerId="ADAL" clId="{2C8AE4D8-A112-4D60-A6D8-12C44E21137D}" dt="2024-05-15T09:38:11.240" v="1170" actId="931"/>
          <ac:picMkLst>
            <pc:docMk/>
            <pc:sldMk cId="2236838438" sldId="265"/>
            <ac:picMk id="5" creationId="{E4033B02-4888-996B-1657-7DF1719D459F}"/>
          </ac:picMkLst>
        </pc:picChg>
        <pc:picChg chg="add mod">
          <ac:chgData name="Enrique Encinas" userId="54f9762f-4ac7-4939-af70-ff5a0cf2752b" providerId="ADAL" clId="{2C8AE4D8-A112-4D60-A6D8-12C44E21137D}" dt="2024-05-15T09:38:11.240" v="1170" actId="931"/>
          <ac:picMkLst>
            <pc:docMk/>
            <pc:sldMk cId="2236838438" sldId="265"/>
            <ac:picMk id="7" creationId="{F6126501-A140-D3C8-5719-FF5EC215B21E}"/>
          </ac:picMkLst>
        </pc:picChg>
        <pc:picChg chg="add mod">
          <ac:chgData name="Enrique Encinas" userId="54f9762f-4ac7-4939-af70-ff5a0cf2752b" providerId="ADAL" clId="{2C8AE4D8-A112-4D60-A6D8-12C44E21137D}" dt="2024-05-15T09:38:11.240" v="1170" actId="931"/>
          <ac:picMkLst>
            <pc:docMk/>
            <pc:sldMk cId="2236838438" sldId="265"/>
            <ac:picMk id="9" creationId="{A582EBAB-811B-FF06-BA83-4D49407B09BA}"/>
          </ac:picMkLst>
        </pc:picChg>
        <pc:picChg chg="add mod">
          <ac:chgData name="Enrique Encinas" userId="54f9762f-4ac7-4939-af70-ff5a0cf2752b" providerId="ADAL" clId="{2C8AE4D8-A112-4D60-A6D8-12C44E21137D}" dt="2024-05-15T09:38:11.240" v="1170" actId="931"/>
          <ac:picMkLst>
            <pc:docMk/>
            <pc:sldMk cId="2236838438" sldId="265"/>
            <ac:picMk id="11" creationId="{C873AC9A-B1C0-FF58-3EFA-D45CC39DDE85}"/>
          </ac:picMkLst>
        </pc:picChg>
        <pc:picChg chg="add mod">
          <ac:chgData name="Enrique Encinas" userId="54f9762f-4ac7-4939-af70-ff5a0cf2752b" providerId="ADAL" clId="{2C8AE4D8-A112-4D60-A6D8-12C44E21137D}" dt="2024-05-15T09:38:11.240" v="1170" actId="931"/>
          <ac:picMkLst>
            <pc:docMk/>
            <pc:sldMk cId="2236838438" sldId="265"/>
            <ac:picMk id="13" creationId="{DF583A1F-83B1-F2AD-AF89-69FE354F270D}"/>
          </ac:picMkLst>
        </pc:picChg>
        <pc:picChg chg="add mod">
          <ac:chgData name="Enrique Encinas" userId="54f9762f-4ac7-4939-af70-ff5a0cf2752b" providerId="ADAL" clId="{2C8AE4D8-A112-4D60-A6D8-12C44E21137D}" dt="2024-05-15T09:38:11.240" v="1170" actId="931"/>
          <ac:picMkLst>
            <pc:docMk/>
            <pc:sldMk cId="2236838438" sldId="265"/>
            <ac:picMk id="15" creationId="{DECBA02F-D69E-594B-1693-805A7A4B2C7B}"/>
          </ac:picMkLst>
        </pc:picChg>
        <pc:picChg chg="add mod">
          <ac:chgData name="Enrique Encinas" userId="54f9762f-4ac7-4939-af70-ff5a0cf2752b" providerId="ADAL" clId="{2C8AE4D8-A112-4D60-A6D8-12C44E21137D}" dt="2024-05-15T09:38:11.240" v="1170" actId="931"/>
          <ac:picMkLst>
            <pc:docMk/>
            <pc:sldMk cId="2236838438" sldId="265"/>
            <ac:picMk id="17" creationId="{D4F2911D-244C-708C-A46F-CD7394C0D965}"/>
          </ac:picMkLst>
        </pc:picChg>
        <pc:picChg chg="add mod">
          <ac:chgData name="Enrique Encinas" userId="54f9762f-4ac7-4939-af70-ff5a0cf2752b" providerId="ADAL" clId="{2C8AE4D8-A112-4D60-A6D8-12C44E21137D}" dt="2024-05-15T09:38:11.240" v="1170" actId="931"/>
          <ac:picMkLst>
            <pc:docMk/>
            <pc:sldMk cId="2236838438" sldId="265"/>
            <ac:picMk id="19" creationId="{26D83325-DCBC-9009-7431-C418B1CABF93}"/>
          </ac:picMkLst>
        </pc:picChg>
        <pc:picChg chg="add mod">
          <ac:chgData name="Enrique Encinas" userId="54f9762f-4ac7-4939-af70-ff5a0cf2752b" providerId="ADAL" clId="{2C8AE4D8-A112-4D60-A6D8-12C44E21137D}" dt="2024-05-15T09:38:11.240" v="1170" actId="931"/>
          <ac:picMkLst>
            <pc:docMk/>
            <pc:sldMk cId="2236838438" sldId="265"/>
            <ac:picMk id="21" creationId="{795DEB99-2A02-33A2-30A4-ED77710965FA}"/>
          </ac:picMkLst>
        </pc:picChg>
        <pc:picChg chg="add mod">
          <ac:chgData name="Enrique Encinas" userId="54f9762f-4ac7-4939-af70-ff5a0cf2752b" providerId="ADAL" clId="{2C8AE4D8-A112-4D60-A6D8-12C44E21137D}" dt="2024-05-15T11:12:44.440" v="1849" actId="14100"/>
          <ac:picMkLst>
            <pc:docMk/>
            <pc:sldMk cId="2236838438" sldId="265"/>
            <ac:picMk id="23" creationId="{617AF382-6960-F0D0-AAE7-A3A3E99C5219}"/>
          </ac:picMkLst>
        </pc:picChg>
        <pc:picChg chg="add mod">
          <ac:chgData name="Enrique Encinas" userId="54f9762f-4ac7-4939-af70-ff5a0cf2752b" providerId="ADAL" clId="{2C8AE4D8-A112-4D60-A6D8-12C44E21137D}" dt="2024-05-15T09:45:38.434" v="1329" actId="1076"/>
          <ac:picMkLst>
            <pc:docMk/>
            <pc:sldMk cId="2236838438" sldId="265"/>
            <ac:picMk id="25" creationId="{320AED6B-7D06-A503-7E84-030E0A6E3A58}"/>
          </ac:picMkLst>
        </pc:picChg>
        <pc:picChg chg="add mod">
          <ac:chgData name="Enrique Encinas" userId="54f9762f-4ac7-4939-af70-ff5a0cf2752b" providerId="ADAL" clId="{2C8AE4D8-A112-4D60-A6D8-12C44E21137D}" dt="2024-05-15T10:04:12.147" v="1435" actId="14100"/>
          <ac:picMkLst>
            <pc:docMk/>
            <pc:sldMk cId="2236838438" sldId="265"/>
            <ac:picMk id="27" creationId="{87481B12-60FF-AE9D-C4EC-FC6330680F3C}"/>
          </ac:picMkLst>
        </pc:picChg>
        <pc:picChg chg="add mod">
          <ac:chgData name="Enrique Encinas" userId="54f9762f-4ac7-4939-af70-ff5a0cf2752b" providerId="ADAL" clId="{2C8AE4D8-A112-4D60-A6D8-12C44E21137D}" dt="2024-05-15T09:45:04.459" v="1318" actId="1076"/>
          <ac:picMkLst>
            <pc:docMk/>
            <pc:sldMk cId="2236838438" sldId="265"/>
            <ac:picMk id="29" creationId="{25A11E23-81B6-BBBD-6B7E-D97334EB4EF0}"/>
          </ac:picMkLst>
        </pc:picChg>
        <pc:picChg chg="add mod">
          <ac:chgData name="Enrique Encinas" userId="54f9762f-4ac7-4939-af70-ff5a0cf2752b" providerId="ADAL" clId="{2C8AE4D8-A112-4D60-A6D8-12C44E21137D}" dt="2024-05-15T09:56:05.330" v="1351" actId="1076"/>
          <ac:picMkLst>
            <pc:docMk/>
            <pc:sldMk cId="2236838438" sldId="265"/>
            <ac:picMk id="38" creationId="{B14235CA-06FB-8AD9-A0C2-54974DB3FD8F}"/>
          </ac:picMkLst>
        </pc:picChg>
        <pc:cxnChg chg="add del">
          <ac:chgData name="Enrique Encinas" userId="54f9762f-4ac7-4939-af70-ff5a0cf2752b" providerId="ADAL" clId="{2C8AE4D8-A112-4D60-A6D8-12C44E21137D}" dt="2024-05-15T09:42:42.477" v="1255" actId="11529"/>
          <ac:cxnSpMkLst>
            <pc:docMk/>
            <pc:sldMk cId="2236838438" sldId="265"/>
            <ac:cxnSpMk id="33" creationId="{38F911E0-81F3-3950-5A1B-D2D48E649BE7}"/>
          </ac:cxnSpMkLst>
        </pc:cxnChg>
        <pc:cxnChg chg="add del mod">
          <ac:chgData name="Enrique Encinas" userId="54f9762f-4ac7-4939-af70-ff5a0cf2752b" providerId="ADAL" clId="{2C8AE4D8-A112-4D60-A6D8-12C44E21137D}" dt="2024-05-15T10:01:12.254" v="1410" actId="478"/>
          <ac:cxnSpMkLst>
            <pc:docMk/>
            <pc:sldMk cId="2236838438" sldId="265"/>
            <ac:cxnSpMk id="41" creationId="{8961B97F-59A2-EB76-D467-143C07B850DB}"/>
          </ac:cxnSpMkLst>
        </pc:cxnChg>
        <pc:cxnChg chg="add del mod">
          <ac:chgData name="Enrique Encinas" userId="54f9762f-4ac7-4939-af70-ff5a0cf2752b" providerId="ADAL" clId="{2C8AE4D8-A112-4D60-A6D8-12C44E21137D}" dt="2024-05-15T10:01:13.094" v="1411" actId="478"/>
          <ac:cxnSpMkLst>
            <pc:docMk/>
            <pc:sldMk cId="2236838438" sldId="265"/>
            <ac:cxnSpMk id="43" creationId="{25ABFF5E-3C19-BBB7-76FF-D36198D02B1D}"/>
          </ac:cxnSpMkLst>
        </pc:cxnChg>
        <pc:cxnChg chg="add del mod">
          <ac:chgData name="Enrique Encinas" userId="54f9762f-4ac7-4939-af70-ff5a0cf2752b" providerId="ADAL" clId="{2C8AE4D8-A112-4D60-A6D8-12C44E21137D}" dt="2024-05-15T10:01:13.766" v="1412" actId="478"/>
          <ac:cxnSpMkLst>
            <pc:docMk/>
            <pc:sldMk cId="2236838438" sldId="265"/>
            <ac:cxnSpMk id="46" creationId="{16A1A220-66F1-4954-2FB6-1BB1E9A71F8C}"/>
          </ac:cxnSpMkLst>
        </pc:cxnChg>
      </pc:sldChg>
      <pc:sldChg chg="modSp new mod modTransition">
        <pc:chgData name="Enrique Encinas" userId="54f9762f-4ac7-4939-af70-ff5a0cf2752b" providerId="ADAL" clId="{2C8AE4D8-A112-4D60-A6D8-12C44E21137D}" dt="2024-05-15T10:34:26.324" v="1821"/>
        <pc:sldMkLst>
          <pc:docMk/>
          <pc:sldMk cId="271853114" sldId="266"/>
        </pc:sldMkLst>
        <pc:spChg chg="mod">
          <ac:chgData name="Enrique Encinas" userId="54f9762f-4ac7-4939-af70-ff5a0cf2752b" providerId="ADAL" clId="{2C8AE4D8-A112-4D60-A6D8-12C44E21137D}" dt="2024-05-15T10:14:23.522" v="1704" actId="313"/>
          <ac:spMkLst>
            <pc:docMk/>
            <pc:sldMk cId="271853114" sldId="266"/>
            <ac:spMk id="2" creationId="{C2B63383-6408-5572-3B8B-12F8EC2A7A84}"/>
          </ac:spMkLst>
        </pc:spChg>
        <pc:spChg chg="mod">
          <ac:chgData name="Enrique Encinas" userId="54f9762f-4ac7-4939-af70-ff5a0cf2752b" providerId="ADAL" clId="{2C8AE4D8-A112-4D60-A6D8-12C44E21137D}" dt="2024-05-15T10:13:33.820" v="1703" actId="20577"/>
          <ac:spMkLst>
            <pc:docMk/>
            <pc:sldMk cId="271853114" sldId="266"/>
            <ac:spMk id="3" creationId="{C9C22760-16C0-9BEE-F4B8-A3D1FFBBAA17}"/>
          </ac:spMkLst>
        </pc:spChg>
      </pc:sldChg>
      <pc:sldChg chg="addSp delSp modSp new mod modTransition modNotesTx">
        <pc:chgData name="Enrique Encinas" userId="54f9762f-4ac7-4939-af70-ff5a0cf2752b" providerId="ADAL" clId="{2C8AE4D8-A112-4D60-A6D8-12C44E21137D}" dt="2024-05-22T07:06:45.513" v="4083"/>
        <pc:sldMkLst>
          <pc:docMk/>
          <pc:sldMk cId="4010144626" sldId="267"/>
        </pc:sldMkLst>
        <pc:spChg chg="mod">
          <ac:chgData name="Enrique Encinas" userId="54f9762f-4ac7-4939-af70-ff5a0cf2752b" providerId="ADAL" clId="{2C8AE4D8-A112-4D60-A6D8-12C44E21137D}" dt="2024-05-20T06:35:29.383" v="3212" actId="122"/>
          <ac:spMkLst>
            <pc:docMk/>
            <pc:sldMk cId="4010144626" sldId="267"/>
            <ac:spMk id="2" creationId="{9C5922CF-917C-2872-3CEE-9A60A73B9C2A}"/>
          </ac:spMkLst>
        </pc:spChg>
        <pc:spChg chg="mod">
          <ac:chgData name="Enrique Encinas" userId="54f9762f-4ac7-4939-af70-ff5a0cf2752b" providerId="ADAL" clId="{2C8AE4D8-A112-4D60-A6D8-12C44E21137D}" dt="2024-05-20T06:42:19.298" v="3565" actId="14100"/>
          <ac:spMkLst>
            <pc:docMk/>
            <pc:sldMk cId="4010144626" sldId="267"/>
            <ac:spMk id="3" creationId="{515CDD0E-E123-7BA2-8E5B-5A917040E9E1}"/>
          </ac:spMkLst>
        </pc:spChg>
        <pc:picChg chg="add del mod">
          <ac:chgData name="Enrique Encinas" userId="54f9762f-4ac7-4939-af70-ff5a0cf2752b" providerId="ADAL" clId="{2C8AE4D8-A112-4D60-A6D8-12C44E21137D}" dt="2024-05-20T06:39:57.723" v="3513" actId="478"/>
          <ac:picMkLst>
            <pc:docMk/>
            <pc:sldMk cId="4010144626" sldId="267"/>
            <ac:picMk id="5" creationId="{2DAFC48D-9303-644C-DF84-9E642E6813B4}"/>
          </ac:picMkLst>
        </pc:picChg>
        <pc:picChg chg="add mod">
          <ac:chgData name="Enrique Encinas" userId="54f9762f-4ac7-4939-af70-ff5a0cf2752b" providerId="ADAL" clId="{2C8AE4D8-A112-4D60-A6D8-12C44E21137D}" dt="2024-05-20T06:44:10.750" v="3567" actId="1076"/>
          <ac:picMkLst>
            <pc:docMk/>
            <pc:sldMk cId="4010144626" sldId="267"/>
            <ac:picMk id="7" creationId="{FE5E10AD-4502-7D4F-B366-C742D1C3D119}"/>
          </ac:picMkLst>
        </pc:picChg>
        <pc:picChg chg="add mod">
          <ac:chgData name="Enrique Encinas" userId="54f9762f-4ac7-4939-af70-ff5a0cf2752b" providerId="ADAL" clId="{2C8AE4D8-A112-4D60-A6D8-12C44E21137D}" dt="2024-05-20T06:44:13.909" v="3569" actId="1076"/>
          <ac:picMkLst>
            <pc:docMk/>
            <pc:sldMk cId="4010144626" sldId="267"/>
            <ac:picMk id="9" creationId="{DCF85B7D-DEAB-4B4C-E34E-EFBF9A8A53C2}"/>
          </ac:picMkLst>
        </pc:picChg>
        <pc:picChg chg="add mod">
          <ac:chgData name="Enrique Encinas" userId="54f9762f-4ac7-4939-af70-ff5a0cf2752b" providerId="ADAL" clId="{2C8AE4D8-A112-4D60-A6D8-12C44E21137D}" dt="2024-05-20T06:44:18.535" v="3572" actId="1076"/>
          <ac:picMkLst>
            <pc:docMk/>
            <pc:sldMk cId="4010144626" sldId="267"/>
            <ac:picMk id="11" creationId="{62183306-E9AF-3785-DE4F-C285E8DA8D0C}"/>
          </ac:picMkLst>
        </pc:picChg>
      </pc:sldChg>
      <pc:sldChg chg="addSp delSp modSp new mod modTransition setBg modAnim setClrOvrMap">
        <pc:chgData name="Enrique Encinas" userId="54f9762f-4ac7-4939-af70-ff5a0cf2752b" providerId="ADAL" clId="{2C8AE4D8-A112-4D60-A6D8-12C44E21137D}" dt="2024-05-22T07:36:53.777" v="4116"/>
        <pc:sldMkLst>
          <pc:docMk/>
          <pc:sldMk cId="31729110" sldId="268"/>
        </pc:sldMkLst>
        <pc:spChg chg="mod">
          <ac:chgData name="Enrique Encinas" userId="54f9762f-4ac7-4939-af70-ff5a0cf2752b" providerId="ADAL" clId="{2C8AE4D8-A112-4D60-A6D8-12C44E21137D}" dt="2024-05-22T07:35:38.282" v="4111" actId="1076"/>
          <ac:spMkLst>
            <pc:docMk/>
            <pc:sldMk cId="31729110" sldId="268"/>
            <ac:spMk id="2" creationId="{AA9FE494-40F3-5777-6243-4C3C2693A0FC}"/>
          </ac:spMkLst>
        </pc:spChg>
        <pc:spChg chg="del">
          <ac:chgData name="Enrique Encinas" userId="54f9762f-4ac7-4939-af70-ff5a0cf2752b" providerId="ADAL" clId="{2C8AE4D8-A112-4D60-A6D8-12C44E21137D}" dt="2024-05-22T07:34:47.639" v="4105"/>
          <ac:spMkLst>
            <pc:docMk/>
            <pc:sldMk cId="31729110" sldId="268"/>
            <ac:spMk id="3" creationId="{4DCAB0E2-F109-3E64-5944-13ED2433559D}"/>
          </ac:spMkLst>
        </pc:spChg>
        <pc:spChg chg="add">
          <ac:chgData name="Enrique Encinas" userId="54f9762f-4ac7-4939-af70-ff5a0cf2752b" providerId="ADAL" clId="{2C8AE4D8-A112-4D60-A6D8-12C44E21137D}" dt="2024-05-22T07:35:24.093" v="4106" actId="26606"/>
          <ac:spMkLst>
            <pc:docMk/>
            <pc:sldMk cId="31729110" sldId="268"/>
            <ac:spMk id="13" creationId="{4AC0CD9D-7610-4620-93B4-798CCD9AB581}"/>
          </ac:spMkLst>
        </pc:spChg>
        <pc:spChg chg="add">
          <ac:chgData name="Enrique Encinas" userId="54f9762f-4ac7-4939-af70-ff5a0cf2752b" providerId="ADAL" clId="{2C8AE4D8-A112-4D60-A6D8-12C44E21137D}" dt="2024-05-22T07:35:24.093" v="4106" actId="26606"/>
          <ac:spMkLst>
            <pc:docMk/>
            <pc:sldMk cId="31729110" sldId="268"/>
            <ac:spMk id="19" creationId="{DE4D62F9-188E-4530-84C2-24BDEE4BEB82}"/>
          </ac:spMkLst>
        </pc:spChg>
        <pc:spChg chg="add">
          <ac:chgData name="Enrique Encinas" userId="54f9762f-4ac7-4939-af70-ff5a0cf2752b" providerId="ADAL" clId="{2C8AE4D8-A112-4D60-A6D8-12C44E21137D}" dt="2024-05-22T07:35:24.093" v="4106" actId="26606"/>
          <ac:spMkLst>
            <pc:docMk/>
            <pc:sldMk cId="31729110" sldId="268"/>
            <ac:spMk id="21" creationId="{D67CA421-FA2B-47ED-A101-F8BBEBB2976B}"/>
          </ac:spMkLst>
        </pc:spChg>
        <pc:spChg chg="add">
          <ac:chgData name="Enrique Encinas" userId="54f9762f-4ac7-4939-af70-ff5a0cf2752b" providerId="ADAL" clId="{2C8AE4D8-A112-4D60-A6D8-12C44E21137D}" dt="2024-05-22T07:35:24.093" v="4106" actId="26606"/>
          <ac:spMkLst>
            <pc:docMk/>
            <pc:sldMk cId="31729110" sldId="268"/>
            <ac:spMk id="23" creationId="{12425D82-CD5E-45A4-9542-70951E59F2D1}"/>
          </ac:spMkLst>
        </pc:spChg>
        <pc:spChg chg="add">
          <ac:chgData name="Enrique Encinas" userId="54f9762f-4ac7-4939-af70-ff5a0cf2752b" providerId="ADAL" clId="{2C8AE4D8-A112-4D60-A6D8-12C44E21137D}" dt="2024-05-22T07:35:24.093" v="4106" actId="26606"/>
          <ac:spMkLst>
            <pc:docMk/>
            <pc:sldMk cId="31729110" sldId="268"/>
            <ac:spMk id="25" creationId="{221DB897-A621-4D5F-AC81-91199AC4370E}"/>
          </ac:spMkLst>
        </pc:spChg>
        <pc:picChg chg="add mod">
          <ac:chgData name="Enrique Encinas" userId="54f9762f-4ac7-4939-af70-ff5a0cf2752b" providerId="ADAL" clId="{2C8AE4D8-A112-4D60-A6D8-12C44E21137D}" dt="2024-05-22T07:36:06.698" v="4115" actId="1076"/>
          <ac:picMkLst>
            <pc:docMk/>
            <pc:sldMk cId="31729110" sldId="268"/>
            <ac:picMk id="4" creationId="{5AC487F7-5566-38FA-CA67-5DFCD14B96C1}"/>
          </ac:picMkLst>
        </pc:picChg>
        <pc:picChg chg="add">
          <ac:chgData name="Enrique Encinas" userId="54f9762f-4ac7-4939-af70-ff5a0cf2752b" providerId="ADAL" clId="{2C8AE4D8-A112-4D60-A6D8-12C44E21137D}" dt="2024-05-22T07:35:24.093" v="4106" actId="26606"/>
          <ac:picMkLst>
            <pc:docMk/>
            <pc:sldMk cId="31729110" sldId="268"/>
            <ac:picMk id="9" creationId="{41B68C77-138E-4BF7-A276-BD0C78A4219F}"/>
          </ac:picMkLst>
        </pc:picChg>
        <pc:picChg chg="add">
          <ac:chgData name="Enrique Encinas" userId="54f9762f-4ac7-4939-af70-ff5a0cf2752b" providerId="ADAL" clId="{2C8AE4D8-A112-4D60-A6D8-12C44E21137D}" dt="2024-05-22T07:35:24.093" v="4106" actId="26606"/>
          <ac:picMkLst>
            <pc:docMk/>
            <pc:sldMk cId="31729110" sldId="268"/>
            <ac:picMk id="11" creationId="{7C268552-D473-46ED-B1B8-422042C4DEF1}"/>
          </ac:picMkLst>
        </pc:picChg>
        <pc:picChg chg="add">
          <ac:chgData name="Enrique Encinas" userId="54f9762f-4ac7-4939-af70-ff5a0cf2752b" providerId="ADAL" clId="{2C8AE4D8-A112-4D60-A6D8-12C44E21137D}" dt="2024-05-22T07:35:24.093" v="4106" actId="26606"/>
          <ac:picMkLst>
            <pc:docMk/>
            <pc:sldMk cId="31729110" sldId="268"/>
            <ac:picMk id="15" creationId="{B9238B3E-24AA-439A-B527-6C5DF6D72145}"/>
          </ac:picMkLst>
        </pc:picChg>
        <pc:picChg chg="add">
          <ac:chgData name="Enrique Encinas" userId="54f9762f-4ac7-4939-af70-ff5a0cf2752b" providerId="ADAL" clId="{2C8AE4D8-A112-4D60-A6D8-12C44E21137D}" dt="2024-05-22T07:35:24.093" v="4106" actId="26606"/>
          <ac:picMkLst>
            <pc:docMk/>
            <pc:sldMk cId="31729110" sldId="268"/>
            <ac:picMk id="17" creationId="{69F01145-BEA3-4CBF-AA21-10077B948C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35D50-1CE8-40CF-B6F6-B788FB46E36A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EC18A-7675-4443-9DB3-AD35BEA41C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345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dirty="0"/>
              <a:t>No importa mucho porque el Video </a:t>
            </a:r>
            <a:r>
              <a:rPr lang="es-ES" dirty="0" err="1"/>
              <a:t>Generator</a:t>
            </a:r>
            <a:r>
              <a:rPr lang="es-ES" dirty="0"/>
              <a:t> ya manda video pregrabado y Video </a:t>
            </a:r>
            <a:r>
              <a:rPr lang="es-ES" dirty="0" err="1"/>
              <a:t>Capturer</a:t>
            </a:r>
            <a:r>
              <a:rPr lang="es-ES" dirty="0"/>
              <a:t> se puede ejecutar fuera de Docker con las demás corriendo en Docker.</a:t>
            </a:r>
          </a:p>
          <a:p>
            <a:pPr marL="228600" indent="-228600">
              <a:buAutoNum type="arabicPeriod"/>
            </a:pPr>
            <a:r>
              <a:rPr lang="es-ES" dirty="0"/>
              <a:t>Quizás se pueda solucionar en la aplicación </a:t>
            </a:r>
            <a:r>
              <a:rPr lang="es-ES" dirty="0" err="1"/>
              <a:t>frontend</a:t>
            </a:r>
            <a:r>
              <a:rPr lang="es-ES" dirty="0"/>
              <a:t> que se haga para que se añadan manualmente mediante alguna interfaz.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604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29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imágenes se pueden subir a Docker Hub, un repositorio exclusivo de imágenes.</a:t>
            </a:r>
          </a:p>
          <a:p>
            <a:r>
              <a:rPr lang="es-ES" dirty="0"/>
              <a:t>Del </a:t>
            </a:r>
            <a:r>
              <a:rPr lang="es-ES" dirty="0" err="1"/>
              <a:t>dockerfile</a:t>
            </a:r>
            <a:r>
              <a:rPr lang="es-ES" dirty="0"/>
              <a:t> tengo ya el FM que genera la configuración, aunque es limitado.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11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Docker </a:t>
            </a:r>
            <a:r>
              <a:rPr lang="es-ES" dirty="0" err="1"/>
              <a:t>Compose</a:t>
            </a:r>
            <a:r>
              <a:rPr lang="es-ES" dirty="0"/>
              <a:t> para cosas en un solo ordenador y orientado a desarrollo.</a:t>
            </a:r>
          </a:p>
          <a:p>
            <a:r>
              <a:rPr lang="es-ES" dirty="0"/>
              <a:t>Docker </a:t>
            </a:r>
            <a:r>
              <a:rPr lang="es-ES" dirty="0" err="1"/>
              <a:t>Swarm</a:t>
            </a:r>
            <a:r>
              <a:rPr lang="es-ES" dirty="0"/>
              <a:t> es parecido a Kubernetes, pero más simple.</a:t>
            </a:r>
          </a:p>
          <a:p>
            <a:r>
              <a:rPr lang="es-ES" dirty="0"/>
              <a:t>Amazon </a:t>
            </a:r>
            <a:r>
              <a:rPr lang="es-ES" dirty="0" err="1"/>
              <a:t>Elastic</a:t>
            </a:r>
            <a:r>
              <a:rPr lang="es-ES" dirty="0"/>
              <a:t> Container Service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884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Normalmente se recomienda desplegar un solo contenedor por </a:t>
            </a:r>
            <a:r>
              <a:rPr lang="es-ES" dirty="0" err="1"/>
              <a:t>pod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 err="1">
                <a:effectLst/>
              </a:rPr>
              <a:t>Scheduler</a:t>
            </a:r>
            <a:r>
              <a:rPr lang="es-ES" dirty="0"/>
              <a:t>: Orquesta en qué nodo se despliega cada </a:t>
            </a:r>
            <a:r>
              <a:rPr lang="es-ES" dirty="0" err="1"/>
              <a:t>pod</a:t>
            </a:r>
            <a:r>
              <a:rPr lang="es-ES" dirty="0"/>
              <a:t> que creemos.</a:t>
            </a:r>
          </a:p>
          <a:p>
            <a:r>
              <a:rPr lang="es-ES" b="1" dirty="0" err="1">
                <a:effectLst/>
              </a:rPr>
              <a:t>Controller</a:t>
            </a:r>
            <a:r>
              <a:rPr lang="es-ES" b="1" dirty="0">
                <a:effectLst/>
              </a:rPr>
              <a:t> manager</a:t>
            </a:r>
            <a:r>
              <a:rPr lang="es-ES" dirty="0"/>
              <a:t>: Controla el estado del </a:t>
            </a:r>
            <a:r>
              <a:rPr lang="es-ES" dirty="0" err="1"/>
              <a:t>cluster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>
                <a:effectLst/>
              </a:rPr>
              <a:t>¿Cómo controlamos todos estos componentes? -&gt; Kubectl:</a:t>
            </a:r>
            <a:r>
              <a:rPr lang="es-ES" dirty="0"/>
              <a:t> Interprete de comandos para terminal.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7709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934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variables definidas en el </a:t>
            </a:r>
            <a:r>
              <a:rPr lang="es-ES" dirty="0" err="1"/>
              <a:t>dockrfile</a:t>
            </a:r>
            <a:r>
              <a:rPr lang="es-ES" dirty="0"/>
              <a:t>, aunque se haya creado la imagen, se pueden modificar en el YAML de </a:t>
            </a:r>
            <a:r>
              <a:rPr lang="es-ES" dirty="0" err="1"/>
              <a:t>kubernetes</a:t>
            </a:r>
            <a:endParaRPr lang="es-ES" dirty="0"/>
          </a:p>
          <a:p>
            <a:endParaRPr lang="es-ES" dirty="0"/>
          </a:p>
          <a:p>
            <a:r>
              <a:rPr lang="es-ES" dirty="0"/>
              <a:t>En el caso de los demás microservicios es necesario además definir un “service” que se encarga crear las conexiones con los demás pods por http.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93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Añadir que gracias a Josemi tengo el script que usa estos archivos para conseguir el archivo final.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850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Hasta ahora llevo hecho los de </a:t>
            </a:r>
            <a:r>
              <a:rPr lang="es-ES" dirty="0" err="1"/>
              <a:t>dockerfile</a:t>
            </a:r>
            <a:r>
              <a:rPr lang="es-ES" dirty="0"/>
              <a:t> y </a:t>
            </a:r>
            <a:r>
              <a:rPr lang="es-ES" dirty="0" err="1"/>
              <a:t>kubernetes</a:t>
            </a:r>
            <a:r>
              <a:rPr lang="es-ES" dirty="0"/>
              <a:t> (el mínimo para mi despliegue de la aplicación RA)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EC18A-7675-4443-9DB3-AD35BEA41C2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06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5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92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3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385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85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3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03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14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0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7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3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12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8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1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8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0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2637B58-87C1-446D-BDA9-B06F4BCF7782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07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avy-humor-a32.notion.site/Aplicaci-n-RA-f49c69c2e3e649989a20df0c0a24f9fa" TargetMode="External"/><Relationship Id="rId2" Type="http://schemas.openxmlformats.org/officeDocument/2006/relationships/hyperlink" Target="https://navy-humor-a32.notion.site/C-mo-Funcionan-Docker-y-kubernetes-8c13d24be5d6406fa2496be79f2f67b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vy-humor-a32.notion.site/Generador-de-Ficheros-de-configuraci-n-Docker-y-Kubernetes-3f342f24d1754e1e93b02f638f72aa6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1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5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33" name="Picture 17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9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21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70544D-55F3-2876-AF1F-6C03D143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06" y="633524"/>
            <a:ext cx="4165580" cy="221696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GENERACIÓN AUTOMÁTICA DE FICHEROS DE CONFIGURACIÓN</a:t>
            </a:r>
          </a:p>
        </p:txBody>
      </p:sp>
      <p:sp>
        <p:nvSpPr>
          <p:cNvPr id="36" name="Freeform: Shape 23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3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070012D-A1E2-4C88-939A-B289DC6F5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53" y="1505112"/>
            <a:ext cx="3884159" cy="928325"/>
          </a:xfrm>
          <a:prstGeom prst="rect">
            <a:avLst/>
          </a:prstGeom>
          <a:effectLst/>
        </p:spPr>
      </p:pic>
      <p:sp>
        <p:nvSpPr>
          <p:cNvPr id="38" name="Rectangle 27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53B99E-6B6A-E63B-8DD4-30D4FD9C2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562" y="3353269"/>
            <a:ext cx="4114553" cy="3248608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DockeR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Kubernetes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Aplicación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realidad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aumentada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Generación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los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ficheros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despliegue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Patrón de fondo&#10;&#10;Descripción generada automáticamente">
            <a:extLst>
              <a:ext uri="{FF2B5EF4-FFF2-40B4-BE49-F238E27FC236}">
                <a16:creationId xmlns:a16="http://schemas.microsoft.com/office/drawing/2014/main" id="{51F61D34-3048-76F2-86A0-9BD3C526E0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091" r="19192"/>
          <a:stretch/>
        </p:blipFill>
        <p:spPr>
          <a:xfrm>
            <a:off x="6399320" y="3678195"/>
            <a:ext cx="4803569" cy="2702009"/>
          </a:xfrm>
          <a:prstGeom prst="rect">
            <a:avLst/>
          </a:prstGeom>
          <a:effectLst/>
        </p:spPr>
      </p:pic>
      <p:pic>
        <p:nvPicPr>
          <p:cNvPr id="10" name="Imagen 9" descr="Forma&#10;&#10;Descripción generada automáticamente con confianza media">
            <a:extLst>
              <a:ext uri="{FF2B5EF4-FFF2-40B4-BE49-F238E27FC236}">
                <a16:creationId xmlns:a16="http://schemas.microsoft.com/office/drawing/2014/main" id="{AA61D3D9-55A7-9EC7-3285-4C3950015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77" y="2577863"/>
            <a:ext cx="4338735" cy="767753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FD2A9B00-05BE-40E4-29D1-C7F86C243E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37" y="302017"/>
            <a:ext cx="1678779" cy="16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5E5C46-FD17-8ED8-0E53-03E71AEC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600" b="1" dirty="0">
                <a:solidFill>
                  <a:srgbClr val="EBEBEB"/>
                </a:solidFill>
              </a:rPr>
              <a:t>¿Cómo se generan los ficheros de configuración?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s-ES"/>
          </a:p>
        </p:txBody>
      </p:sp>
      <p:pic>
        <p:nvPicPr>
          <p:cNvPr id="9" name="Graphic 6" descr="Open Folder">
            <a:extLst>
              <a:ext uri="{FF2B5EF4-FFF2-40B4-BE49-F238E27FC236}">
                <a16:creationId xmlns:a16="http://schemas.microsoft.com/office/drawing/2014/main" id="{E1DBBB25-D138-CC1D-931B-8DE3FCEC1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75E6337-61FA-5CCE-506F-96ED2DCB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Primero hay que hacer los </a:t>
            </a:r>
            <a:r>
              <a:rPr lang="es-ES" dirty="0" err="1">
                <a:solidFill>
                  <a:srgbClr val="FFFFFF"/>
                </a:solidFill>
              </a:rPr>
              <a:t>FMs</a:t>
            </a:r>
            <a:r>
              <a:rPr lang="es-ES" dirty="0">
                <a:solidFill>
                  <a:srgbClr val="FFFFFF"/>
                </a:solidFill>
              </a:rPr>
              <a:t> de los ficheros que se quieran obtener.</a:t>
            </a:r>
          </a:p>
          <a:p>
            <a:r>
              <a:rPr lang="es-ES" dirty="0">
                <a:solidFill>
                  <a:srgbClr val="FFFFFF"/>
                </a:solidFill>
              </a:rPr>
              <a:t>Una vez hechos, necesitamos 3 archivos más. En total debemos tener:</a:t>
            </a:r>
          </a:p>
          <a:p>
            <a:pPr lvl="1"/>
            <a:r>
              <a:rPr lang="es-ES" dirty="0" err="1">
                <a:solidFill>
                  <a:srgbClr val="FFFFFF"/>
                </a:solidFill>
              </a:rPr>
              <a:t>Feature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Model</a:t>
            </a:r>
            <a:endParaRPr lang="es-ES" dirty="0">
              <a:solidFill>
                <a:srgbClr val="FFFFFF"/>
              </a:solidFill>
            </a:endParaRPr>
          </a:p>
          <a:p>
            <a:pPr lvl="1"/>
            <a:r>
              <a:rPr lang="es-ES" dirty="0">
                <a:solidFill>
                  <a:srgbClr val="FFFFFF"/>
                </a:solidFill>
              </a:rPr>
              <a:t>Una configuración válida del FM</a:t>
            </a:r>
          </a:p>
          <a:p>
            <a:pPr lvl="1"/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de Jinja2</a:t>
            </a:r>
          </a:p>
          <a:p>
            <a:pPr lvl="1"/>
            <a:r>
              <a:rPr lang="es-ES" dirty="0">
                <a:solidFill>
                  <a:srgbClr val="FFFFFF"/>
                </a:solidFill>
              </a:rPr>
              <a:t>Tabla de </a:t>
            </a:r>
            <a:r>
              <a:rPr lang="es-ES" dirty="0" err="1">
                <a:solidFill>
                  <a:srgbClr val="FFFFFF"/>
                </a:solidFill>
              </a:rPr>
              <a:t>mapping</a:t>
            </a:r>
            <a:r>
              <a:rPr lang="es-ES" dirty="0">
                <a:solidFill>
                  <a:srgbClr val="FFFFFF"/>
                </a:solidFill>
              </a:rPr>
              <a:t> (</a:t>
            </a:r>
            <a:r>
              <a:rPr lang="es-ES" dirty="0" err="1">
                <a:solidFill>
                  <a:srgbClr val="FFFFFF"/>
                </a:solidFill>
              </a:rPr>
              <a:t>csv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F49563-B3A5-35F6-6DBC-36830B825787}"/>
              </a:ext>
            </a:extLst>
          </p:cNvPr>
          <p:cNvSpPr txBox="1"/>
          <p:nvPr/>
        </p:nvSpPr>
        <p:spPr>
          <a:xfrm>
            <a:off x="1305017" y="6087466"/>
            <a:ext cx="642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Veamos un ejemplo…</a:t>
            </a:r>
          </a:p>
        </p:txBody>
      </p:sp>
    </p:spTree>
    <p:extLst>
      <p:ext uri="{BB962C8B-B14F-4D97-AF65-F5344CB8AC3E}">
        <p14:creationId xmlns:p14="http://schemas.microsoft.com/office/powerpoint/2010/main" val="3324361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Texto&#10;&#10;Descripción generada automáticamente">
            <a:extLst>
              <a:ext uri="{FF2B5EF4-FFF2-40B4-BE49-F238E27FC236}">
                <a16:creationId xmlns:a16="http://schemas.microsoft.com/office/drawing/2014/main" id="{617AF382-6960-F0D0-AAE7-A3A3E99C5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2" y="900970"/>
            <a:ext cx="2307536" cy="3059365"/>
          </a:xfrm>
          <a:prstGeom prst="rect">
            <a:avLst/>
          </a:prstGeom>
        </p:spPr>
      </p:pic>
      <p:pic>
        <p:nvPicPr>
          <p:cNvPr id="25" name="Imagen 24" descr="Texto&#10;&#10;Descripción generada automáticamente">
            <a:extLst>
              <a:ext uri="{FF2B5EF4-FFF2-40B4-BE49-F238E27FC236}">
                <a16:creationId xmlns:a16="http://schemas.microsoft.com/office/drawing/2014/main" id="{320AED6B-7D06-A503-7E84-030E0A6E3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33" y="900970"/>
            <a:ext cx="2092309" cy="3849849"/>
          </a:xfrm>
          <a:prstGeom prst="rect">
            <a:avLst/>
          </a:prstGeom>
        </p:spPr>
      </p:pic>
      <p:pic>
        <p:nvPicPr>
          <p:cNvPr id="27" name="Imagen 26" descr="Texto&#10;&#10;Descripción generada automáticamente">
            <a:extLst>
              <a:ext uri="{FF2B5EF4-FFF2-40B4-BE49-F238E27FC236}">
                <a16:creationId xmlns:a16="http://schemas.microsoft.com/office/drawing/2014/main" id="{87481B12-60FF-AE9D-C4EC-FC6330680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84" y="1340528"/>
            <a:ext cx="5574130" cy="1713390"/>
          </a:xfrm>
          <a:prstGeom prst="rect">
            <a:avLst/>
          </a:prstGeom>
        </p:spPr>
      </p:pic>
      <p:pic>
        <p:nvPicPr>
          <p:cNvPr id="29" name="Imagen 28" descr="Texto&#10;&#10;Descripción generada automáticamente">
            <a:extLst>
              <a:ext uri="{FF2B5EF4-FFF2-40B4-BE49-F238E27FC236}">
                <a16:creationId xmlns:a16="http://schemas.microsoft.com/office/drawing/2014/main" id="{25A11E23-81B6-BBBD-6B7E-D97334EB4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0" y="4805118"/>
            <a:ext cx="2660133" cy="162464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B48E2945-7EA0-0DB8-9940-BD02324917A6}"/>
              </a:ext>
            </a:extLst>
          </p:cNvPr>
          <p:cNvSpPr txBox="1"/>
          <p:nvPr/>
        </p:nvSpPr>
        <p:spPr>
          <a:xfrm>
            <a:off x="751009" y="456874"/>
            <a:ext cx="1707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Feature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endParaRPr lang="es-ES" sz="16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0EDFF3B-8437-1948-AB1F-EB9977E0FBBB}"/>
              </a:ext>
            </a:extLst>
          </p:cNvPr>
          <p:cNvSpPr txBox="1"/>
          <p:nvPr/>
        </p:nvSpPr>
        <p:spPr>
          <a:xfrm>
            <a:off x="3488773" y="456874"/>
            <a:ext cx="2322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Configuración del FM</a:t>
            </a:r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6C119362-EF49-680D-28FD-B916E9C42748}"/>
              </a:ext>
            </a:extLst>
          </p:cNvPr>
          <p:cNvSpPr/>
          <p:nvPr/>
        </p:nvSpPr>
        <p:spPr>
          <a:xfrm>
            <a:off x="2875924" y="2197223"/>
            <a:ext cx="607642" cy="3277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D281369-EF2F-8E68-08CA-82DC6F308305}"/>
              </a:ext>
            </a:extLst>
          </p:cNvPr>
          <p:cNvSpPr txBox="1"/>
          <p:nvPr/>
        </p:nvSpPr>
        <p:spPr>
          <a:xfrm>
            <a:off x="457792" y="4114801"/>
            <a:ext cx="2300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Tabla de </a:t>
            </a:r>
            <a:r>
              <a:rPr lang="es-ES" sz="1600" dirty="0" err="1"/>
              <a:t>mapping</a:t>
            </a:r>
            <a:endParaRPr lang="es-ES" sz="1600" dirty="0"/>
          </a:p>
          <a:p>
            <a:pPr algn="ctr"/>
            <a:r>
              <a:rPr lang="es-ES" sz="1600" dirty="0"/>
              <a:t>(</a:t>
            </a:r>
            <a:r>
              <a:rPr lang="es-ES" sz="1600" dirty="0" err="1"/>
              <a:t>csv</a:t>
            </a:r>
            <a:r>
              <a:rPr lang="es-ES" sz="1600" dirty="0"/>
              <a:t>)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DD64B61-3FEE-98EA-A57E-08BFF1AB35D0}"/>
              </a:ext>
            </a:extLst>
          </p:cNvPr>
          <p:cNvSpPr txBox="1"/>
          <p:nvPr/>
        </p:nvSpPr>
        <p:spPr>
          <a:xfrm>
            <a:off x="6257584" y="900970"/>
            <a:ext cx="3622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Template</a:t>
            </a:r>
            <a:r>
              <a:rPr lang="es-ES" sz="1600" dirty="0"/>
              <a:t> de Jinja2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B14235CA-06FB-8AD9-A0C2-54974DB3F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4434" y="3983865"/>
            <a:ext cx="2828925" cy="215265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A14391A3-BBB3-9EDC-817D-EFCA5FEBCF78}"/>
              </a:ext>
            </a:extLst>
          </p:cNvPr>
          <p:cNvSpPr txBox="1"/>
          <p:nvPr/>
        </p:nvSpPr>
        <p:spPr>
          <a:xfrm>
            <a:off x="7664434" y="3591003"/>
            <a:ext cx="282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Resultado final</a:t>
            </a:r>
          </a:p>
        </p:txBody>
      </p:sp>
      <p:sp>
        <p:nvSpPr>
          <p:cNvPr id="52" name="Flecha: doblada 51">
            <a:extLst>
              <a:ext uri="{FF2B5EF4-FFF2-40B4-BE49-F238E27FC236}">
                <a16:creationId xmlns:a16="http://schemas.microsoft.com/office/drawing/2014/main" id="{207ED201-925F-F04D-96EF-3ED8758F768E}"/>
              </a:ext>
            </a:extLst>
          </p:cNvPr>
          <p:cNvSpPr/>
          <p:nvPr/>
        </p:nvSpPr>
        <p:spPr>
          <a:xfrm flipV="1">
            <a:off x="4854524" y="4855322"/>
            <a:ext cx="2660133" cy="33855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3" name="Flecha: doblada 52">
            <a:extLst>
              <a:ext uri="{FF2B5EF4-FFF2-40B4-BE49-F238E27FC236}">
                <a16:creationId xmlns:a16="http://schemas.microsoft.com/office/drawing/2014/main" id="{E313C34B-76A7-68A6-9F65-D727F47B73DD}"/>
              </a:ext>
            </a:extLst>
          </p:cNvPr>
          <p:cNvSpPr/>
          <p:nvPr/>
        </p:nvSpPr>
        <p:spPr>
          <a:xfrm flipV="1">
            <a:off x="7146419" y="3163870"/>
            <a:ext cx="368238" cy="16412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41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FAAA9B2A-3088-9D56-2353-72A3F92BCFCA}"/>
              </a:ext>
            </a:extLst>
          </p:cNvPr>
          <p:cNvSpPr/>
          <p:nvPr/>
        </p:nvSpPr>
        <p:spPr>
          <a:xfrm>
            <a:off x="3151573" y="5563858"/>
            <a:ext cx="4363084" cy="1775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683843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922CF-917C-2872-3CEE-9A60A73B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Problemas encontrados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5CDD0E-E123-7BA2-8E5B-5A917040E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8389"/>
            <a:ext cx="8946541" cy="2015648"/>
          </a:xfrm>
        </p:spPr>
        <p:txBody>
          <a:bodyPr/>
          <a:lstStyle/>
          <a:p>
            <a:r>
              <a:rPr lang="es-ES" dirty="0"/>
              <a:t>1. La captura de imágenes por cámara web para la aplicación no funciona si el micro proceso se ejecuta en Docker.</a:t>
            </a:r>
          </a:p>
          <a:p>
            <a:r>
              <a:rPr lang="es-ES" dirty="0"/>
              <a:t>2. Tal y como está ahora mismo, hay que retocar a mano el fichero de configuración del FM si se quiere duplicar alguna </a:t>
            </a:r>
            <a:r>
              <a:rPr lang="es-ES" dirty="0" err="1"/>
              <a:t>feature</a:t>
            </a:r>
            <a:r>
              <a:rPr lang="es-ES" dirty="0"/>
              <a:t>. Ejemplo: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5E10AD-4502-7D4F-B366-C742D1C3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99" y="3528134"/>
            <a:ext cx="4250708" cy="24497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F85B7D-DEAB-4B4C-E34E-EFBF9A8A5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069" y="3031367"/>
            <a:ext cx="3198532" cy="34433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2183306-E9AF-3785-DE4F-C285E8DA8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955" y="4269839"/>
            <a:ext cx="3716265" cy="9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4462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63383-6408-5572-3B8B-12F8EC2A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9404723" cy="1400530"/>
          </a:xfrm>
        </p:spPr>
        <p:txBody>
          <a:bodyPr/>
          <a:lstStyle/>
          <a:p>
            <a:pPr algn="ctr"/>
            <a:r>
              <a:rPr lang="es-ES" b="1" dirty="0"/>
              <a:t>Enlaces de Interés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C22760-16C0-9BEE-F4B8-A3D1FFBBA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9404723" cy="4195481"/>
          </a:xfrm>
        </p:spPr>
        <p:txBody>
          <a:bodyPr/>
          <a:lstStyle/>
          <a:p>
            <a:r>
              <a:rPr lang="es-ES" dirty="0"/>
              <a:t>Mi documentación de Docker y Kubernetes (</a:t>
            </a:r>
            <a:r>
              <a:rPr lang="es-ES" dirty="0">
                <a:hlinkClick r:id="rId2"/>
              </a:rPr>
              <a:t>clic aquí</a:t>
            </a:r>
            <a:r>
              <a:rPr lang="es-ES" dirty="0"/>
              <a:t>)</a:t>
            </a:r>
          </a:p>
          <a:p>
            <a:r>
              <a:rPr lang="es-ES" dirty="0"/>
              <a:t>Documentación de la aplicación RA (</a:t>
            </a:r>
            <a:r>
              <a:rPr lang="es-ES" dirty="0">
                <a:hlinkClick r:id="rId3"/>
              </a:rPr>
              <a:t>clic aquí</a:t>
            </a:r>
            <a:r>
              <a:rPr lang="es-ES" dirty="0"/>
              <a:t>)</a:t>
            </a:r>
          </a:p>
          <a:p>
            <a:r>
              <a:rPr lang="es-ES" dirty="0"/>
              <a:t>Documentación del generador de ficheros de configuración (</a:t>
            </a:r>
            <a:r>
              <a:rPr lang="es-ES" dirty="0">
                <a:hlinkClick r:id="rId4"/>
              </a:rPr>
              <a:t>clic aquí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85311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BBE5E5-0172-3869-0F2A-C510167B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47" y="220893"/>
            <a:ext cx="4332303" cy="200740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s-ES" sz="3600" b="1" dirty="0">
                <a:solidFill>
                  <a:srgbClr val="EBEBEB"/>
                </a:solidFill>
              </a:rPr>
            </a:br>
            <a:r>
              <a:rPr lang="es-ES" sz="3600" b="1" dirty="0">
                <a:solidFill>
                  <a:srgbClr val="EBEBEB"/>
                </a:solidFill>
              </a:rPr>
              <a:t>¿Qué es Docker?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9109EBA-30FA-E4FA-D157-77773C169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8" y="1646332"/>
            <a:ext cx="6641154" cy="368583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AA4C20-11EA-AD06-3D81-6C06125E5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81" y="1980627"/>
            <a:ext cx="3505494" cy="4508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>
                <a:solidFill>
                  <a:srgbClr val="FFFFFF"/>
                </a:solidFill>
              </a:rPr>
              <a:t>Docker es una plataforma de </a:t>
            </a:r>
            <a:r>
              <a:rPr lang="es-ES" i="1" dirty="0">
                <a:solidFill>
                  <a:srgbClr val="FFFFFF"/>
                </a:solidFill>
              </a:rPr>
              <a:t>contenedorización</a:t>
            </a:r>
            <a:r>
              <a:rPr lang="es-ES" dirty="0">
                <a:solidFill>
                  <a:srgbClr val="FFFFFF"/>
                </a:solidFill>
              </a:rPr>
              <a:t> que permite desarrollar, enviar y ejecutar aplicaciones de manera consistente en cualquier entorno.</a:t>
            </a:r>
          </a:p>
          <a:p>
            <a:pPr marL="0" indent="0">
              <a:lnSpc>
                <a:spcPct val="90000"/>
              </a:lnSpc>
              <a:buNone/>
            </a:pPr>
            <a:endParaRPr lang="es-E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s-ES" i="1" dirty="0">
                <a:solidFill>
                  <a:srgbClr val="FFFFFF"/>
                </a:solidFill>
              </a:rPr>
              <a:t>Contenedorización</a:t>
            </a:r>
            <a:r>
              <a:rPr lang="es-ES" dirty="0">
                <a:solidFill>
                  <a:srgbClr val="FFFFFF"/>
                </a:solidFill>
              </a:rPr>
              <a:t> es el empaquetado de una aplicación y sus dependencias en un contenedor aislado.</a:t>
            </a:r>
          </a:p>
        </p:txBody>
      </p:sp>
    </p:spTree>
    <p:extLst>
      <p:ext uri="{BB962C8B-B14F-4D97-AF65-F5344CB8AC3E}">
        <p14:creationId xmlns:p14="http://schemas.microsoft.com/office/powerpoint/2010/main" val="3013617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EF19D1-D53B-5044-05D6-DEC23704F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92" y="629266"/>
            <a:ext cx="3639326" cy="5594554"/>
          </a:xfrm>
        </p:spPr>
        <p:txBody>
          <a:bodyPr anchor="ctr">
            <a:normAutofit/>
          </a:bodyPr>
          <a:lstStyle/>
          <a:p>
            <a:r>
              <a:rPr lang="es-ES" sz="4000" b="1" dirty="0" err="1">
                <a:solidFill>
                  <a:srgbClr val="EBEBEB"/>
                </a:solidFill>
              </a:rPr>
              <a:t>Dockerfiles</a:t>
            </a:r>
            <a:r>
              <a:rPr lang="es-ES" sz="4000" b="1" dirty="0">
                <a:solidFill>
                  <a:srgbClr val="EBEBEB"/>
                </a:solidFill>
              </a:rPr>
              <a:t>, imágenes y contenedores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2FA083-D915-AB77-8906-B50FDD25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278384"/>
            <a:ext cx="6495847" cy="201722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600" b="1" dirty="0"/>
              <a:t>Dockerfile:</a:t>
            </a:r>
            <a:r>
              <a:rPr lang="es-ES" sz="1600" dirty="0"/>
              <a:t> Un archivo de texto que contiene instrucciones para construir una imagen de Docker.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600" b="1" dirty="0"/>
              <a:t>Imagen de Docker: </a:t>
            </a:r>
            <a:r>
              <a:rPr lang="es-ES" sz="1600" dirty="0"/>
              <a:t>Plantilla inmutable utilizada para crear contenedores.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600" b="1" dirty="0"/>
              <a:t>Contenedor:</a:t>
            </a:r>
            <a:r>
              <a:rPr lang="es-ES" sz="1600" dirty="0"/>
              <a:t> Paquete aislado que contiene todo lo necesario para ejecutar una aplicación: código, herramientas del sistema, bibliotecas, etc.</a:t>
            </a:r>
          </a:p>
          <a:p>
            <a:pPr>
              <a:lnSpc>
                <a:spcPct val="90000"/>
              </a:lnSpc>
            </a:pPr>
            <a:endParaRPr lang="es-ES" sz="16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9DB4ED0-3EC1-A7C1-717D-50A18B47C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41" y="3832169"/>
            <a:ext cx="7269267" cy="20172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6228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BBE5E5-0172-3869-0F2A-C510167B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br>
              <a:rPr lang="es-ES" b="1">
                <a:solidFill>
                  <a:srgbClr val="EBEBEB"/>
                </a:solidFill>
              </a:rPr>
            </a:br>
            <a:r>
              <a:rPr lang="es-ES" b="1">
                <a:solidFill>
                  <a:srgbClr val="EBEBEB"/>
                </a:solidFill>
              </a:rPr>
              <a:t>¿Qué es Kubernetes?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AA4C20-11EA-AD06-3D81-6C06125E5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Kubernetes es una plataforma de orquestación de contenedores de código abierto.</a:t>
            </a:r>
          </a:p>
          <a:p>
            <a:pPr marL="0" indent="0">
              <a:buNone/>
            </a:pPr>
            <a:endParaRPr lang="es-ES" dirty="0">
              <a:solidFill>
                <a:srgbClr val="FFFFFF"/>
              </a:solidFill>
            </a:endParaRPr>
          </a:p>
          <a:p>
            <a:r>
              <a:rPr lang="es-ES" dirty="0">
                <a:solidFill>
                  <a:srgbClr val="FFFFFF"/>
                </a:solidFill>
              </a:rPr>
              <a:t>Su función es la de automatizar el despliegue, la gestión y el escalado de aplicaciones en contenedores.</a:t>
            </a:r>
          </a:p>
          <a:p>
            <a:pPr marL="0" indent="0">
              <a:buNone/>
            </a:pPr>
            <a:endParaRPr lang="es-ES" dirty="0">
              <a:solidFill>
                <a:srgbClr val="FFFFFF"/>
              </a:solidFill>
            </a:endParaRPr>
          </a:p>
          <a:p>
            <a:r>
              <a:rPr lang="es-ES" dirty="0">
                <a:solidFill>
                  <a:srgbClr val="FFFFFF"/>
                </a:solidFill>
              </a:rPr>
              <a:t>Alternativas a Kubernetes: Docker </a:t>
            </a:r>
            <a:r>
              <a:rPr lang="es-ES" dirty="0" err="1">
                <a:solidFill>
                  <a:srgbClr val="FFFFFF"/>
                </a:solidFill>
              </a:rPr>
              <a:t>Compose</a:t>
            </a:r>
            <a:r>
              <a:rPr lang="es-ES" dirty="0">
                <a:solidFill>
                  <a:srgbClr val="FFFFFF"/>
                </a:solidFill>
              </a:rPr>
              <a:t>, Docker </a:t>
            </a:r>
            <a:r>
              <a:rPr lang="es-ES" dirty="0" err="1">
                <a:solidFill>
                  <a:srgbClr val="FFFFFF"/>
                </a:solidFill>
              </a:rPr>
              <a:t>Swarm</a:t>
            </a:r>
            <a:r>
              <a:rPr lang="es-ES" dirty="0">
                <a:solidFill>
                  <a:srgbClr val="FFFFFF"/>
                </a:solidFill>
              </a:rPr>
              <a:t>, Amazon ECS, </a:t>
            </a:r>
            <a:r>
              <a:rPr lang="es-ES" dirty="0" err="1">
                <a:solidFill>
                  <a:srgbClr val="FFFFFF"/>
                </a:solidFill>
              </a:rPr>
              <a:t>OpenShift</a:t>
            </a:r>
            <a:r>
              <a:rPr lang="es-ES" dirty="0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ntacargas levantando un contenedor en el jardín">
            <a:extLst>
              <a:ext uri="{FF2B5EF4-FFF2-40B4-BE49-F238E27FC236}">
                <a16:creationId xmlns:a16="http://schemas.microsoft.com/office/drawing/2014/main" id="{5D40E259-B9E1-B7F0-78FB-E5D2D1EE5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99" r="3499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813712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DA8A88-A5BF-4751-AB58-99383CD1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2" y="629266"/>
            <a:ext cx="3574631" cy="5594554"/>
          </a:xfrm>
        </p:spPr>
        <p:txBody>
          <a:bodyPr anchor="ctr">
            <a:normAutofit/>
          </a:bodyPr>
          <a:lstStyle/>
          <a:p>
            <a:pPr algn="ctr"/>
            <a:r>
              <a:rPr lang="es-ES" sz="4100" b="1" dirty="0">
                <a:solidFill>
                  <a:srgbClr val="EBEBEB"/>
                </a:solidFill>
              </a:rPr>
              <a:t>Arquitectura de  Kubernetes</a:t>
            </a: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529F87D-C297-BA70-1D3F-D0326FF7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087" y="5317792"/>
            <a:ext cx="7507136" cy="1885146"/>
          </a:xfrm>
        </p:spPr>
        <p:txBody>
          <a:bodyPr>
            <a:normAutofit/>
          </a:bodyPr>
          <a:lstStyle/>
          <a:p>
            <a:r>
              <a:rPr lang="es-ES" dirty="0"/>
              <a:t>Un </a:t>
            </a:r>
            <a:r>
              <a:rPr lang="es-ES" dirty="0" err="1"/>
              <a:t>cluster</a:t>
            </a:r>
            <a:r>
              <a:rPr lang="es-ES" dirty="0"/>
              <a:t> de </a:t>
            </a:r>
            <a:r>
              <a:rPr lang="es-ES" dirty="0" err="1"/>
              <a:t>kubernetes</a:t>
            </a:r>
            <a:r>
              <a:rPr lang="es-ES" dirty="0"/>
              <a:t> se compone de un nodo master, encargado de controlar el despliegue y 2 o más nodos </a:t>
            </a:r>
            <a:r>
              <a:rPr lang="es-ES" dirty="0" err="1"/>
              <a:t>worker</a:t>
            </a:r>
            <a:r>
              <a:rPr lang="es-ES" dirty="0"/>
              <a:t> donde se ejecutan aplicaciones.</a:t>
            </a:r>
            <a:endParaRPr lang="en-US" dirty="0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A1370034-3740-CC9E-32C7-C25F86DD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58" y="344938"/>
            <a:ext cx="5713478" cy="462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43086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5D509-C9D6-F902-D124-ECAB43B0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¿Y cómo desplegamos nuestra aplicación en Kubernetes?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DE4E03-FEDE-AE53-B5B9-C29397B7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136894"/>
            <a:ext cx="3407664" cy="4195481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1. Definimos los archivos de         configuración YAML “</a:t>
            </a:r>
            <a:r>
              <a:rPr lang="es-ES" sz="1800" dirty="0" err="1"/>
              <a:t>deployment.yaml</a:t>
            </a:r>
            <a:r>
              <a:rPr lang="es-ES" sz="1800" dirty="0"/>
              <a:t>”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886E4A-5278-BDE9-B032-D692085B2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2" y="3263685"/>
            <a:ext cx="2277058" cy="335233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E8010B4-06BB-7796-5500-B62426127BB9}"/>
              </a:ext>
            </a:extLst>
          </p:cNvPr>
          <p:cNvSpPr/>
          <p:nvPr/>
        </p:nvSpPr>
        <p:spPr>
          <a:xfrm>
            <a:off x="4060112" y="4088889"/>
            <a:ext cx="4078115" cy="9158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3BD452-12A4-DE3A-29B4-F60869B692D6}"/>
              </a:ext>
            </a:extLst>
          </p:cNvPr>
          <p:cNvSpPr txBox="1"/>
          <p:nvPr/>
        </p:nvSpPr>
        <p:spPr>
          <a:xfrm>
            <a:off x="3984291" y="3961078"/>
            <a:ext cx="4435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/>
              <a:t>kubectl </a:t>
            </a:r>
            <a:r>
              <a:rPr lang="es-ES" sz="1600" i="1" dirty="0" err="1"/>
              <a:t>apply</a:t>
            </a:r>
            <a:r>
              <a:rPr lang="es-ES" sz="1600" i="1" dirty="0"/>
              <a:t> –f </a:t>
            </a:r>
            <a:r>
              <a:rPr lang="es-ES" sz="1600" i="1" dirty="0" err="1"/>
              <a:t>deployment.yaml</a:t>
            </a:r>
            <a:endParaRPr lang="es-ES" sz="1600" i="1" dirty="0"/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B3C80AFF-F4A1-B896-5AA2-9C0BCE7A9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40" y="3461837"/>
            <a:ext cx="2285187" cy="22227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44DF108-9230-EFFB-EB26-46995A4141C5}"/>
              </a:ext>
            </a:extLst>
          </p:cNvPr>
          <p:cNvSpPr txBox="1"/>
          <p:nvPr/>
        </p:nvSpPr>
        <p:spPr>
          <a:xfrm>
            <a:off x="4802819" y="2216268"/>
            <a:ext cx="279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Desplegamos la tarea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AE5AFC5-8D10-01F2-E56C-80123FCE5C1C}"/>
              </a:ext>
            </a:extLst>
          </p:cNvPr>
          <p:cNvSpPr txBox="1"/>
          <p:nvPr/>
        </p:nvSpPr>
        <p:spPr>
          <a:xfrm>
            <a:off x="8625692" y="2136894"/>
            <a:ext cx="285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3. Kubernetes crea un </a:t>
            </a:r>
            <a:r>
              <a:rPr lang="es-ES" dirty="0" err="1"/>
              <a:t>pod</a:t>
            </a:r>
            <a:r>
              <a:rPr lang="es-ES" dirty="0"/>
              <a:t> donde ejecuta el contenedor</a:t>
            </a:r>
          </a:p>
        </p:txBody>
      </p:sp>
    </p:spTree>
    <p:extLst>
      <p:ext uri="{BB962C8B-B14F-4D97-AF65-F5344CB8AC3E}">
        <p14:creationId xmlns:p14="http://schemas.microsoft.com/office/powerpoint/2010/main" val="332044405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B9006-7B1D-4CDD-B6B9-7A04EAF5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s-ES" sz="3700" b="1" dirty="0">
                <a:solidFill>
                  <a:srgbClr val="EBEBEB"/>
                </a:solidFill>
              </a:rPr>
              <a:t>Aplicación de realidad aumentada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002640-EB72-207A-8F90-6548C33D8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779" y="200427"/>
            <a:ext cx="5213645" cy="1885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Aplicación orientada a microservicios que muestra una imagen superpuesta a un código </a:t>
            </a:r>
            <a:r>
              <a:rPr lang="es-ES" dirty="0" err="1"/>
              <a:t>ArUco</a:t>
            </a:r>
            <a:r>
              <a:rPr lang="es-ES" dirty="0"/>
              <a:t> escaneado desde un video, capturado desde una cámara o pregrabado.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47D8AA3-E3F4-2BC7-4709-4D9F97530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99" y="4045001"/>
            <a:ext cx="6495847" cy="2289785"/>
          </a:xfrm>
          <a:prstGeom prst="rect">
            <a:avLst/>
          </a:prstGeom>
          <a:effectLst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96EA539-178D-C3CD-1742-20CF77FA1ADA}"/>
              </a:ext>
            </a:extLst>
          </p:cNvPr>
          <p:cNvSpPr txBox="1"/>
          <p:nvPr/>
        </p:nvSpPr>
        <p:spPr>
          <a:xfrm>
            <a:off x="4681922" y="2085573"/>
            <a:ext cx="6309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Cada microservicio usa http para la comunicación. En este caso, cada microservicio solo necesita conocer la IP y puerto al que enviará los datos. Se ha modelado como variables para permitir su modificación para adaptarse a diferentes despliegues.</a:t>
            </a:r>
          </a:p>
        </p:txBody>
      </p:sp>
    </p:spTree>
    <p:extLst>
      <p:ext uri="{BB962C8B-B14F-4D97-AF65-F5344CB8AC3E}">
        <p14:creationId xmlns:p14="http://schemas.microsoft.com/office/powerpoint/2010/main" val="2941335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9FE494-40F3-5777-6243-4C3C2693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53" y="2875408"/>
            <a:ext cx="3673243" cy="762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Demostración</a:t>
            </a:r>
            <a:endParaRPr lang="en-US" sz="4000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4" name="Demostracion App">
            <a:hlinkClick r:id="" action="ppaction://media"/>
            <a:extLst>
              <a:ext uri="{FF2B5EF4-FFF2-40B4-BE49-F238E27FC236}">
                <a16:creationId xmlns:a16="http://schemas.microsoft.com/office/drawing/2014/main" id="{5AC487F7-5566-38FA-CA67-5DFCD14B96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2890" y="1570123"/>
            <a:ext cx="6891346" cy="37385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29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55FEC-CE46-8B20-A112-B9D44A7A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Un vistazo rápido a los archivos de configuración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4CD9D9-4F27-0E65-2755-5E854258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8" y="2050395"/>
            <a:ext cx="5106576" cy="388429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5EE0F67-3722-62C3-E2A4-187FCA770019}"/>
              </a:ext>
            </a:extLst>
          </p:cNvPr>
          <p:cNvSpPr txBox="1"/>
          <p:nvPr/>
        </p:nvSpPr>
        <p:spPr>
          <a:xfrm>
            <a:off x="1239227" y="6035950"/>
            <a:ext cx="37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Dockerfile</a:t>
            </a:r>
            <a:r>
              <a:rPr lang="es-ES" dirty="0"/>
              <a:t> del Video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652A72-985A-2F23-F22A-2A2384C75D79}"/>
              </a:ext>
            </a:extLst>
          </p:cNvPr>
          <p:cNvSpPr txBox="1"/>
          <p:nvPr/>
        </p:nvSpPr>
        <p:spPr>
          <a:xfrm>
            <a:off x="6792686" y="3143420"/>
            <a:ext cx="482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0F6B33-48C9-8BF8-FBE7-4D6C0DB9DECC}"/>
              </a:ext>
            </a:extLst>
          </p:cNvPr>
          <p:cNvSpPr txBox="1"/>
          <p:nvPr/>
        </p:nvSpPr>
        <p:spPr>
          <a:xfrm>
            <a:off x="7887598" y="6131840"/>
            <a:ext cx="475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YAML del Video </a:t>
            </a:r>
            <a:r>
              <a:rPr lang="es-ES" dirty="0" err="1"/>
              <a:t>Generator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116B4EA-C2EA-4DAD-A8F5-F62DEAA07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333" y="1509204"/>
            <a:ext cx="3804910" cy="44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93576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4C79A712018644921F7627F40230B4" ma:contentTypeVersion="17" ma:contentTypeDescription="Crear nuevo documento." ma:contentTypeScope="" ma:versionID="3360d692c1e76342c97fe38fca986312">
  <xsd:schema xmlns:xsd="http://www.w3.org/2001/XMLSchema" xmlns:xs="http://www.w3.org/2001/XMLSchema" xmlns:p="http://schemas.microsoft.com/office/2006/metadata/properties" xmlns:ns2="e4f5d130-aeb9-4c38-b5b6-478be1caf6d9" xmlns:ns3="8fea78d1-5593-4e5b-87df-c70cb12e948c" targetNamespace="http://schemas.microsoft.com/office/2006/metadata/properties" ma:root="true" ma:fieldsID="30b4beed2cb3dda395bc566aef5d2915" ns2:_="" ns3:_="">
    <xsd:import namespace="e4f5d130-aeb9-4c38-b5b6-478be1caf6d9"/>
    <xsd:import namespace="8fea78d1-5593-4e5b-87df-c70cb12e9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SearchPropertie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f5d130-aeb9-4c38-b5b6-478be1caf6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bcd1d820-905e-4f76-90db-667fb56fd2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ea78d1-5593-4e5b-87df-c70cb12e948c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35d2d9b0-4fae-44e6-b372-1af73df6d8e3}" ma:internalName="TaxCatchAll" ma:showField="CatchAllData" ma:web="8fea78d1-5593-4e5b-87df-c70cb12e94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4f5d130-aeb9-4c38-b5b6-478be1caf6d9">
      <Terms xmlns="http://schemas.microsoft.com/office/infopath/2007/PartnerControls"/>
    </lcf76f155ced4ddcb4097134ff3c332f>
    <TaxCatchAll xmlns="8fea78d1-5593-4e5b-87df-c70cb12e948c" xsi:nil="true"/>
  </documentManagement>
</p:properties>
</file>

<file path=customXml/itemProps1.xml><?xml version="1.0" encoding="utf-8"?>
<ds:datastoreItem xmlns:ds="http://schemas.openxmlformats.org/officeDocument/2006/customXml" ds:itemID="{F0DE2A7D-3BCE-4502-A373-F14EF8266E73}"/>
</file>

<file path=customXml/itemProps2.xml><?xml version="1.0" encoding="utf-8"?>
<ds:datastoreItem xmlns:ds="http://schemas.openxmlformats.org/officeDocument/2006/customXml" ds:itemID="{E7F164DE-4D93-4C02-9647-55360EBEA3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3CB5F9-1E8A-46DE-8325-889C0A754229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dcmitype/"/>
    <ds:schemaRef ds:uri="f703d234-aae8-4641-a123-60b83e3d693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480</TotalTime>
  <Words>743</Words>
  <Application>Microsoft Office PowerPoint</Application>
  <PresentationFormat>Panorámica</PresentationFormat>
  <Paragraphs>82</Paragraphs>
  <Slides>13</Slides>
  <Notes>10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Aptos</vt:lpstr>
      <vt:lpstr>Century Gothic</vt:lpstr>
      <vt:lpstr>Wingdings 3</vt:lpstr>
      <vt:lpstr>Ion</vt:lpstr>
      <vt:lpstr>GENERACIÓN AUTOMÁTICA DE FICHEROS DE CONFIGURACIÓN</vt:lpstr>
      <vt:lpstr> ¿Qué es Docker?</vt:lpstr>
      <vt:lpstr>Dockerfiles, imágenes y contenedores</vt:lpstr>
      <vt:lpstr> ¿Qué es Kubernetes?</vt:lpstr>
      <vt:lpstr>Arquitectura de  Kubernetes</vt:lpstr>
      <vt:lpstr>¿Y cómo desplegamos nuestra aplicación en Kubernetes?</vt:lpstr>
      <vt:lpstr>Aplicación de realidad aumentada</vt:lpstr>
      <vt:lpstr>Demostración</vt:lpstr>
      <vt:lpstr>Un vistazo rápido a los archivos de configuración</vt:lpstr>
      <vt:lpstr>¿Cómo se generan los ficheros de configuración?</vt:lpstr>
      <vt:lpstr>Presentación de PowerPoint</vt:lpstr>
      <vt:lpstr>Problemas encontrados</vt:lpstr>
      <vt:lpstr>Enlaces de Interés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Generación de ficheros de configuración</dc:title>
  <dc:creator>Enrique Encinas</dc:creator>
  <cp:lastModifiedBy>Enrique Encinas</cp:lastModifiedBy>
  <cp:revision>1</cp:revision>
  <dcterms:created xsi:type="dcterms:W3CDTF">2024-05-15T07:23:32Z</dcterms:created>
  <dcterms:modified xsi:type="dcterms:W3CDTF">2024-05-22T07:37:02Z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0x010100F74C79A712018644921F7627F40230B4</vt:lpwstr>
  </property>
</Properties>
</file>